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97" r:id="rId6"/>
    <p:sldId id="262" r:id="rId7"/>
    <p:sldId id="263" r:id="rId8"/>
    <p:sldId id="298" r:id="rId9"/>
    <p:sldId id="268" r:id="rId10"/>
    <p:sldId id="271" r:id="rId11"/>
    <p:sldId id="299" r:id="rId12"/>
    <p:sldId id="300" r:id="rId13"/>
    <p:sldId id="301" r:id="rId14"/>
    <p:sldId id="302" r:id="rId15"/>
    <p:sldId id="272" r:id="rId16"/>
    <p:sldId id="303" r:id="rId17"/>
    <p:sldId id="275" r:id="rId18"/>
    <p:sldId id="277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Audiowid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903D8-C230-4F03-A321-68A28A4B30C0}">
  <a:tblStyle styleId="{335903D8-C230-4F03-A321-68A28A4B30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>
        <p:scale>
          <a:sx n="100" d="100"/>
          <a:sy n="100" d="100"/>
        </p:scale>
        <p:origin x="94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9a6fa3b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9a6fa3be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57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4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1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6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29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9a6fa3be7_9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9a6fa3be7_9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9a6fa3be7_1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9a6fa3be7_1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96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8583" y="795588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8585" y="454225"/>
            <a:ext cx="43656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508528" y="13915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371172" y="2006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 flipH="1">
            <a:off x="8260347" y="358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 flipH="1">
            <a:off x="-416678" y="4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 flipH="1">
            <a:off x="-447947" y="802800"/>
            <a:ext cx="1451123" cy="61070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 flipH="1">
            <a:off x="7973406" y="719592"/>
            <a:ext cx="1170591" cy="49264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96" name="Google Shape;196;p19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244" name="Google Shape;244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252" name="Google Shape;252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764438" y="3132175"/>
            <a:ext cx="361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3495272" y="43303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637597" y="6797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6736972" y="137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8010849" y="229628"/>
            <a:ext cx="736305" cy="30987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309122" y="41690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45425" y="812258"/>
            <a:ext cx="3550800" cy="9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4472997" y="39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23297" y="4212756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565850" y="1796225"/>
            <a:ext cx="6012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1010600" y="1074575"/>
            <a:ext cx="71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4895100" y="1999774"/>
            <a:ext cx="33462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05" name="Google Shape;105;p1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/>
          <p:nvPr/>
        </p:nvSpPr>
        <p:spPr>
          <a:xfrm flipH="1">
            <a:off x="4458097" y="3620825"/>
            <a:ext cx="1676503" cy="70555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flipH="1">
            <a:off x="7658401" y="1284330"/>
            <a:ext cx="1066496" cy="44883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1759924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759924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1759924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1759924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4"/>
          </p:nvPr>
        </p:nvSpPr>
        <p:spPr>
          <a:xfrm>
            <a:off x="5782522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5"/>
          </p:nvPr>
        </p:nvSpPr>
        <p:spPr>
          <a:xfrm>
            <a:off x="5782522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/>
          </p:nvPr>
        </p:nvSpPr>
        <p:spPr>
          <a:xfrm>
            <a:off x="5782522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8"/>
          </p:nvPr>
        </p:nvSpPr>
        <p:spPr>
          <a:xfrm>
            <a:off x="5782522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7750338" y="740553"/>
            <a:ext cx="1360875" cy="57272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8202242" y="4147675"/>
            <a:ext cx="989380" cy="416379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-276444" y="721075"/>
            <a:ext cx="1253915" cy="527708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title" idx="13"/>
          </p:nvPr>
        </p:nvSpPr>
        <p:spPr>
          <a:xfrm>
            <a:off x="6118524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4"/>
          </p:nvPr>
        </p:nvSpPr>
        <p:spPr>
          <a:xfrm>
            <a:off x="6118520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chnofaq.org/posts/2018/07/6-ways-freelancers-can-handle-difficult-clients/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n/photo/1434425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hyperlink" Target="https://terribletvshows.miraheze.org/wiki/Larva_(Season_1-3)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7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275" name="Google Shape;275;p27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rgbClr val="FCB0B6"/>
            </a:solidFill>
            <a:ln w="28575" cap="flat" cmpd="sng">
              <a:solidFill>
                <a:srgbClr val="DE8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7"/>
          <p:cNvSpPr txBox="1">
            <a:spLocks noGrp="1"/>
          </p:cNvSpPr>
          <p:nvPr>
            <p:ph type="ctrTitle"/>
          </p:nvPr>
        </p:nvSpPr>
        <p:spPr>
          <a:xfrm>
            <a:off x="115457" y="644527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LARVAR GAME 	</a:t>
            </a:r>
            <a:r>
              <a:rPr lang="en" sz="2400" dirty="0"/>
              <a:t>CREDIT BY BUI MINH DUC</a:t>
            </a:r>
            <a:endParaRPr sz="240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80" name="Google Shape;280;p27"/>
          <p:cNvGrpSpPr/>
          <p:nvPr/>
        </p:nvGrpSpPr>
        <p:grpSpPr>
          <a:xfrm>
            <a:off x="3957561" y="0"/>
            <a:ext cx="5186563" cy="5143450"/>
            <a:chOff x="3957561" y="0"/>
            <a:chExt cx="5186563" cy="5143450"/>
          </a:xfrm>
        </p:grpSpPr>
        <p:sp>
          <p:nvSpPr>
            <p:cNvPr id="281" name="Google Shape;281;p27"/>
            <p:cNvSpPr/>
            <p:nvPr/>
          </p:nvSpPr>
          <p:spPr>
            <a:xfrm>
              <a:off x="7445400" y="0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7915166" y="675121"/>
              <a:ext cx="818691" cy="1580516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7912488" y="669955"/>
              <a:ext cx="645177" cy="1593815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5A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957561" y="2087425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7"/>
          <p:cNvSpPr/>
          <p:nvPr/>
        </p:nvSpPr>
        <p:spPr>
          <a:xfrm>
            <a:off x="1729395" y="2124200"/>
            <a:ext cx="756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5400000">
            <a:off x="6635675" y="1652731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rot="5400000">
            <a:off x="867375" y="892073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 flipH="1">
            <a:off x="8251653" y="838377"/>
            <a:ext cx="1175894" cy="1256981"/>
            <a:chOff x="1577875" y="1935775"/>
            <a:chExt cx="917950" cy="981250"/>
          </a:xfrm>
        </p:grpSpPr>
        <p:sp>
          <p:nvSpPr>
            <p:cNvPr id="290" name="Google Shape;290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7"/>
          <p:cNvGrpSpPr/>
          <p:nvPr/>
        </p:nvGrpSpPr>
        <p:grpSpPr>
          <a:xfrm>
            <a:off x="3631577" y="3368735"/>
            <a:ext cx="1162240" cy="1242519"/>
            <a:chOff x="1057783" y="3179461"/>
            <a:chExt cx="1538576" cy="1644631"/>
          </a:xfrm>
        </p:grpSpPr>
        <p:sp>
          <p:nvSpPr>
            <p:cNvPr id="306" name="Google Shape;306;p27"/>
            <p:cNvSpPr/>
            <p:nvPr/>
          </p:nvSpPr>
          <p:spPr>
            <a:xfrm>
              <a:off x="1898556" y="4424091"/>
              <a:ext cx="463274" cy="372765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1" y="1"/>
                  </a:moveTo>
                  <a:cubicBezTo>
                    <a:pt x="5365" y="1"/>
                    <a:pt x="1" y="1209"/>
                    <a:pt x="163" y="2254"/>
                  </a:cubicBezTo>
                  <a:lnTo>
                    <a:pt x="860" y="6782"/>
                  </a:lnTo>
                  <a:cubicBezTo>
                    <a:pt x="1069" y="8036"/>
                    <a:pt x="2184" y="8896"/>
                    <a:pt x="3391" y="8896"/>
                  </a:cubicBezTo>
                  <a:cubicBezTo>
                    <a:pt x="3531" y="8896"/>
                    <a:pt x="3716" y="8896"/>
                    <a:pt x="3856" y="8872"/>
                  </a:cubicBezTo>
                  <a:lnTo>
                    <a:pt x="8709" y="8036"/>
                  </a:lnTo>
                  <a:cubicBezTo>
                    <a:pt x="10103" y="7804"/>
                    <a:pt x="11055" y="6457"/>
                    <a:pt x="10800" y="5040"/>
                  </a:cubicBezTo>
                  <a:lnTo>
                    <a:pt x="10103" y="512"/>
                  </a:lnTo>
                  <a:cubicBezTo>
                    <a:pt x="10033" y="140"/>
                    <a:pt x="9313" y="1"/>
                    <a:pt x="8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85902" y="4412442"/>
              <a:ext cx="485650" cy="393171"/>
            </a:xfrm>
            <a:custGeom>
              <a:avLst/>
              <a:gdLst/>
              <a:ahLst/>
              <a:cxnLst/>
              <a:rect l="l" t="t" r="r" b="b"/>
              <a:pathLst>
                <a:path w="11590" h="9383" extrusionOk="0">
                  <a:moveTo>
                    <a:pt x="8570" y="465"/>
                  </a:moveTo>
                  <a:cubicBezTo>
                    <a:pt x="9639" y="465"/>
                    <a:pt x="10149" y="650"/>
                    <a:pt x="10173" y="813"/>
                  </a:cubicBezTo>
                  <a:cubicBezTo>
                    <a:pt x="10335" y="1928"/>
                    <a:pt x="10869" y="5318"/>
                    <a:pt x="10869" y="5342"/>
                  </a:cubicBezTo>
                  <a:cubicBezTo>
                    <a:pt x="11102" y="6619"/>
                    <a:pt x="10242" y="7850"/>
                    <a:pt x="8942" y="8082"/>
                  </a:cubicBezTo>
                  <a:lnTo>
                    <a:pt x="4088" y="8918"/>
                  </a:lnTo>
                  <a:cubicBezTo>
                    <a:pt x="3949" y="8941"/>
                    <a:pt x="3833" y="8941"/>
                    <a:pt x="3693" y="8941"/>
                  </a:cubicBezTo>
                  <a:cubicBezTo>
                    <a:pt x="2555" y="8941"/>
                    <a:pt x="1580" y="8129"/>
                    <a:pt x="1371" y="6991"/>
                  </a:cubicBezTo>
                  <a:cubicBezTo>
                    <a:pt x="1371" y="6967"/>
                    <a:pt x="860" y="3577"/>
                    <a:pt x="674" y="2462"/>
                  </a:cubicBezTo>
                  <a:cubicBezTo>
                    <a:pt x="628" y="2090"/>
                    <a:pt x="2439" y="1278"/>
                    <a:pt x="5551" y="767"/>
                  </a:cubicBezTo>
                  <a:cubicBezTo>
                    <a:pt x="6852" y="558"/>
                    <a:pt x="7850" y="465"/>
                    <a:pt x="8570" y="465"/>
                  </a:cubicBezTo>
                  <a:close/>
                  <a:moveTo>
                    <a:pt x="8593" y="0"/>
                  </a:moveTo>
                  <a:cubicBezTo>
                    <a:pt x="7525" y="0"/>
                    <a:pt x="6248" y="186"/>
                    <a:pt x="5505" y="302"/>
                  </a:cubicBezTo>
                  <a:cubicBezTo>
                    <a:pt x="4576" y="441"/>
                    <a:pt x="1" y="1278"/>
                    <a:pt x="233" y="2532"/>
                  </a:cubicBezTo>
                  <a:cubicBezTo>
                    <a:pt x="419" y="3646"/>
                    <a:pt x="930" y="7037"/>
                    <a:pt x="930" y="7060"/>
                  </a:cubicBezTo>
                  <a:cubicBezTo>
                    <a:pt x="1162" y="8407"/>
                    <a:pt x="2323" y="9383"/>
                    <a:pt x="3693" y="9383"/>
                  </a:cubicBezTo>
                  <a:cubicBezTo>
                    <a:pt x="3833" y="9383"/>
                    <a:pt x="4018" y="9383"/>
                    <a:pt x="4181" y="9359"/>
                  </a:cubicBezTo>
                  <a:lnTo>
                    <a:pt x="9035" y="8523"/>
                  </a:lnTo>
                  <a:cubicBezTo>
                    <a:pt x="10567" y="8245"/>
                    <a:pt x="11589" y="6805"/>
                    <a:pt x="11334" y="5272"/>
                  </a:cubicBezTo>
                  <a:cubicBezTo>
                    <a:pt x="11334" y="5226"/>
                    <a:pt x="10800" y="1835"/>
                    <a:pt x="10637" y="697"/>
                  </a:cubicBezTo>
                  <a:cubicBezTo>
                    <a:pt x="10544" y="186"/>
                    <a:pt x="9639" y="0"/>
                    <a:pt x="8593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324408" y="4406576"/>
              <a:ext cx="505093" cy="407795"/>
            </a:xfrm>
            <a:custGeom>
              <a:avLst/>
              <a:gdLst/>
              <a:ahLst/>
              <a:cxnLst/>
              <a:rect l="l" t="t" r="r" b="b"/>
              <a:pathLst>
                <a:path w="12054" h="9732" extrusionOk="0">
                  <a:moveTo>
                    <a:pt x="2950" y="1"/>
                  </a:moveTo>
                  <a:cubicBezTo>
                    <a:pt x="2485" y="1"/>
                    <a:pt x="2207" y="94"/>
                    <a:pt x="2114" y="326"/>
                  </a:cubicBezTo>
                  <a:cubicBezTo>
                    <a:pt x="1719" y="1394"/>
                    <a:pt x="465" y="4599"/>
                    <a:pt x="465" y="4599"/>
                  </a:cubicBezTo>
                  <a:cubicBezTo>
                    <a:pt x="0" y="5923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6" y="9732"/>
                    <a:pt x="7548" y="9732"/>
                  </a:cubicBezTo>
                  <a:cubicBezTo>
                    <a:pt x="8593" y="9732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54" y="2625"/>
                    <a:pt x="5365" y="1"/>
                    <a:pt x="2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311754" y="4396854"/>
              <a:ext cx="510959" cy="427238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3182" y="465"/>
                  </a:moveTo>
                  <a:lnTo>
                    <a:pt x="3252" y="465"/>
                  </a:lnTo>
                  <a:cubicBezTo>
                    <a:pt x="5296" y="465"/>
                    <a:pt x="10567" y="2439"/>
                    <a:pt x="11566" y="3624"/>
                  </a:cubicBezTo>
                  <a:cubicBezTo>
                    <a:pt x="11659" y="3740"/>
                    <a:pt x="11705" y="3833"/>
                    <a:pt x="11682" y="3879"/>
                  </a:cubicBezTo>
                  <a:cubicBezTo>
                    <a:pt x="11264" y="4971"/>
                    <a:pt x="10056" y="8129"/>
                    <a:pt x="10033" y="8152"/>
                  </a:cubicBezTo>
                  <a:cubicBezTo>
                    <a:pt x="9685" y="9104"/>
                    <a:pt x="8779" y="9685"/>
                    <a:pt x="7827" y="9685"/>
                  </a:cubicBezTo>
                  <a:cubicBezTo>
                    <a:pt x="7548" y="9685"/>
                    <a:pt x="7270" y="9639"/>
                    <a:pt x="7014" y="9546"/>
                  </a:cubicBezTo>
                  <a:lnTo>
                    <a:pt x="2369" y="7874"/>
                  </a:lnTo>
                  <a:cubicBezTo>
                    <a:pt x="1138" y="7409"/>
                    <a:pt x="511" y="6062"/>
                    <a:pt x="976" y="4854"/>
                  </a:cubicBezTo>
                  <a:cubicBezTo>
                    <a:pt x="976" y="4831"/>
                    <a:pt x="2207" y="1626"/>
                    <a:pt x="2625" y="581"/>
                  </a:cubicBezTo>
                  <a:cubicBezTo>
                    <a:pt x="2648" y="512"/>
                    <a:pt x="2764" y="488"/>
                    <a:pt x="2903" y="465"/>
                  </a:cubicBezTo>
                  <a:close/>
                  <a:moveTo>
                    <a:pt x="3229" y="1"/>
                  </a:moveTo>
                  <a:cubicBezTo>
                    <a:pt x="3089" y="1"/>
                    <a:pt x="2950" y="1"/>
                    <a:pt x="2834" y="24"/>
                  </a:cubicBezTo>
                  <a:cubicBezTo>
                    <a:pt x="2509" y="94"/>
                    <a:pt x="2276" y="233"/>
                    <a:pt x="2184" y="442"/>
                  </a:cubicBezTo>
                  <a:cubicBezTo>
                    <a:pt x="1789" y="1510"/>
                    <a:pt x="535" y="4669"/>
                    <a:pt x="535" y="4738"/>
                  </a:cubicBezTo>
                  <a:cubicBezTo>
                    <a:pt x="0" y="6178"/>
                    <a:pt x="767" y="7804"/>
                    <a:pt x="2207" y="8338"/>
                  </a:cubicBezTo>
                  <a:lnTo>
                    <a:pt x="6852" y="10010"/>
                  </a:lnTo>
                  <a:cubicBezTo>
                    <a:pt x="7177" y="10126"/>
                    <a:pt x="7479" y="10196"/>
                    <a:pt x="7827" y="10196"/>
                  </a:cubicBezTo>
                  <a:cubicBezTo>
                    <a:pt x="9011" y="10196"/>
                    <a:pt x="10056" y="9453"/>
                    <a:pt x="10451" y="8338"/>
                  </a:cubicBezTo>
                  <a:cubicBezTo>
                    <a:pt x="10451" y="8292"/>
                    <a:pt x="11705" y="5110"/>
                    <a:pt x="12123" y="4065"/>
                  </a:cubicBezTo>
                  <a:cubicBezTo>
                    <a:pt x="12193" y="3833"/>
                    <a:pt x="12147" y="3600"/>
                    <a:pt x="11938" y="3345"/>
                  </a:cubicBezTo>
                  <a:cubicBezTo>
                    <a:pt x="10869" y="2044"/>
                    <a:pt x="5435" y="1"/>
                    <a:pt x="3229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26838" y="3189182"/>
              <a:ext cx="1461727" cy="1460721"/>
            </a:xfrm>
            <a:custGeom>
              <a:avLst/>
              <a:gdLst/>
              <a:ahLst/>
              <a:cxnLst/>
              <a:rect l="l" t="t" r="r" b="b"/>
              <a:pathLst>
                <a:path w="34884" h="34860" extrusionOk="0">
                  <a:moveTo>
                    <a:pt x="17419" y="1"/>
                  </a:moveTo>
                  <a:cubicBezTo>
                    <a:pt x="7781" y="1"/>
                    <a:pt x="1" y="7804"/>
                    <a:pt x="1" y="17419"/>
                  </a:cubicBezTo>
                  <a:cubicBezTo>
                    <a:pt x="1" y="27057"/>
                    <a:pt x="7827" y="34860"/>
                    <a:pt x="17419" y="34860"/>
                  </a:cubicBezTo>
                  <a:cubicBezTo>
                    <a:pt x="27034" y="34860"/>
                    <a:pt x="34883" y="27057"/>
                    <a:pt x="34883" y="17419"/>
                  </a:cubicBezTo>
                  <a:cubicBezTo>
                    <a:pt x="34883" y="7804"/>
                    <a:pt x="27057" y="1"/>
                    <a:pt x="1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125874" y="3258280"/>
              <a:ext cx="693905" cy="1334218"/>
            </a:xfrm>
            <a:custGeom>
              <a:avLst/>
              <a:gdLst/>
              <a:ahLst/>
              <a:cxnLst/>
              <a:rect l="l" t="t" r="r" b="b"/>
              <a:pathLst>
                <a:path w="16560" h="31841" extrusionOk="0">
                  <a:moveTo>
                    <a:pt x="10010" y="1"/>
                  </a:moveTo>
                  <a:cubicBezTo>
                    <a:pt x="4088" y="2787"/>
                    <a:pt x="1" y="8802"/>
                    <a:pt x="1" y="15793"/>
                  </a:cubicBezTo>
                  <a:cubicBezTo>
                    <a:pt x="1" y="22992"/>
                    <a:pt x="4390" y="29216"/>
                    <a:pt x="10591" y="31841"/>
                  </a:cubicBezTo>
                  <a:cubicBezTo>
                    <a:pt x="14283" y="28450"/>
                    <a:pt x="16559" y="22388"/>
                    <a:pt x="16559" y="15863"/>
                  </a:cubicBezTo>
                  <a:cubicBezTo>
                    <a:pt x="16559" y="9151"/>
                    <a:pt x="14051" y="3368"/>
                    <a:pt x="10010" y="1"/>
                  </a:cubicBezTo>
                  <a:close/>
                </a:path>
              </a:pathLst>
            </a:custGeom>
            <a:solidFill>
              <a:schemeClr val="lt1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057783" y="3179461"/>
              <a:ext cx="1538576" cy="148117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2"/>
                    <a:pt x="36299" y="17674"/>
                  </a:cubicBezTo>
                  <a:cubicBezTo>
                    <a:pt x="36299" y="24641"/>
                    <a:pt x="32119" y="30912"/>
                    <a:pt x="25662" y="33559"/>
                  </a:cubicBezTo>
                  <a:cubicBezTo>
                    <a:pt x="23549" y="34418"/>
                    <a:pt x="21296" y="34860"/>
                    <a:pt x="19067" y="34860"/>
                  </a:cubicBezTo>
                  <a:cubicBezTo>
                    <a:pt x="14608" y="34860"/>
                    <a:pt x="10195" y="33118"/>
                    <a:pt x="6898" y="29820"/>
                  </a:cubicBezTo>
                  <a:cubicBezTo>
                    <a:pt x="1974" y="24873"/>
                    <a:pt x="511" y="17511"/>
                    <a:pt x="3182" y="11055"/>
                  </a:cubicBezTo>
                  <a:cubicBezTo>
                    <a:pt x="5829" y="4668"/>
                    <a:pt x="12100" y="465"/>
                    <a:pt x="19067" y="465"/>
                  </a:cubicBezTo>
                  <a:close/>
                  <a:moveTo>
                    <a:pt x="19067" y="0"/>
                  </a:moveTo>
                  <a:cubicBezTo>
                    <a:pt x="14492" y="0"/>
                    <a:pt x="9963" y="1789"/>
                    <a:pt x="6572" y="5156"/>
                  </a:cubicBezTo>
                  <a:cubicBezTo>
                    <a:pt x="1510" y="10219"/>
                    <a:pt x="0" y="17813"/>
                    <a:pt x="2740" y="24432"/>
                  </a:cubicBezTo>
                  <a:cubicBezTo>
                    <a:pt x="5458" y="31028"/>
                    <a:pt x="11914" y="35347"/>
                    <a:pt x="19044" y="35347"/>
                  </a:cubicBezTo>
                  <a:cubicBezTo>
                    <a:pt x="28798" y="35347"/>
                    <a:pt x="36694" y="27428"/>
                    <a:pt x="36717" y="17697"/>
                  </a:cubicBezTo>
                  <a:cubicBezTo>
                    <a:pt x="36717" y="10567"/>
                    <a:pt x="32421" y="4111"/>
                    <a:pt x="25802" y="1371"/>
                  </a:cubicBezTo>
                  <a:cubicBezTo>
                    <a:pt x="23665" y="442"/>
                    <a:pt x="21366" y="0"/>
                    <a:pt x="19067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98556" y="4357927"/>
              <a:ext cx="322146" cy="300734"/>
            </a:xfrm>
            <a:custGeom>
              <a:avLst/>
              <a:gdLst/>
              <a:ahLst/>
              <a:cxnLst/>
              <a:rect l="l" t="t" r="r" b="b"/>
              <a:pathLst>
                <a:path w="7688" h="7177" extrusionOk="0">
                  <a:moveTo>
                    <a:pt x="7688" y="1"/>
                  </a:moveTo>
                  <a:lnTo>
                    <a:pt x="7688" y="1"/>
                  </a:lnTo>
                  <a:cubicBezTo>
                    <a:pt x="7455" y="94"/>
                    <a:pt x="7246" y="186"/>
                    <a:pt x="7014" y="256"/>
                  </a:cubicBezTo>
                  <a:cubicBezTo>
                    <a:pt x="6155" y="1859"/>
                    <a:pt x="5110" y="3229"/>
                    <a:pt x="3856" y="4274"/>
                  </a:cubicBezTo>
                  <a:cubicBezTo>
                    <a:pt x="2671" y="5249"/>
                    <a:pt x="1394" y="6132"/>
                    <a:pt x="1" y="6759"/>
                  </a:cubicBezTo>
                  <a:lnTo>
                    <a:pt x="163" y="7177"/>
                  </a:lnTo>
                  <a:cubicBezTo>
                    <a:pt x="1603" y="6480"/>
                    <a:pt x="2927" y="5644"/>
                    <a:pt x="4158" y="4599"/>
                  </a:cubicBezTo>
                  <a:cubicBezTo>
                    <a:pt x="5551" y="3438"/>
                    <a:pt x="6735" y="1835"/>
                    <a:pt x="7688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30735" y="3210595"/>
              <a:ext cx="1041319" cy="1425691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44" y="1"/>
                  </a:moveTo>
                  <a:cubicBezTo>
                    <a:pt x="5435" y="2044"/>
                    <a:pt x="1" y="8802"/>
                    <a:pt x="1" y="16815"/>
                  </a:cubicBezTo>
                  <a:cubicBezTo>
                    <a:pt x="1" y="25501"/>
                    <a:pt x="6341" y="32700"/>
                    <a:pt x="14632" y="34024"/>
                  </a:cubicBezTo>
                  <a:cubicBezTo>
                    <a:pt x="20693" y="30958"/>
                    <a:pt x="24850" y="24688"/>
                    <a:pt x="24850" y="17419"/>
                  </a:cubicBezTo>
                  <a:cubicBezTo>
                    <a:pt x="24850" y="9476"/>
                    <a:pt x="19857" y="2671"/>
                    <a:pt x="12844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002684" y="4464024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355542" y="4142883"/>
              <a:ext cx="196607" cy="254977"/>
            </a:xfrm>
            <a:custGeom>
              <a:avLst/>
              <a:gdLst/>
              <a:ahLst/>
              <a:cxnLst/>
              <a:rect l="l" t="t" r="r" b="b"/>
              <a:pathLst>
                <a:path w="4692" h="6085" extrusionOk="0">
                  <a:moveTo>
                    <a:pt x="999" y="93"/>
                  </a:moveTo>
                  <a:cubicBezTo>
                    <a:pt x="1" y="604"/>
                    <a:pt x="1278" y="3646"/>
                    <a:pt x="2996" y="5202"/>
                  </a:cubicBezTo>
                  <a:cubicBezTo>
                    <a:pt x="3414" y="5551"/>
                    <a:pt x="3832" y="5829"/>
                    <a:pt x="4297" y="6062"/>
                  </a:cubicBezTo>
                  <a:cubicBezTo>
                    <a:pt x="4390" y="6085"/>
                    <a:pt x="4460" y="6085"/>
                    <a:pt x="4506" y="6062"/>
                  </a:cubicBezTo>
                  <a:cubicBezTo>
                    <a:pt x="4622" y="5992"/>
                    <a:pt x="4692" y="5829"/>
                    <a:pt x="4552" y="5690"/>
                  </a:cubicBezTo>
                  <a:cubicBezTo>
                    <a:pt x="3925" y="4900"/>
                    <a:pt x="3391" y="4064"/>
                    <a:pt x="2996" y="3159"/>
                  </a:cubicBezTo>
                  <a:cubicBezTo>
                    <a:pt x="2369" y="1649"/>
                    <a:pt x="2160" y="116"/>
                    <a:pt x="1533" y="0"/>
                  </a:cubicBezTo>
                  <a:cubicBezTo>
                    <a:pt x="1324" y="0"/>
                    <a:pt x="1115" y="23"/>
                    <a:pt x="999" y="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550179" y="3376026"/>
              <a:ext cx="995561" cy="1026695"/>
            </a:xfrm>
            <a:custGeom>
              <a:avLst/>
              <a:gdLst/>
              <a:ahLst/>
              <a:cxnLst/>
              <a:rect l="l" t="t" r="r" b="b"/>
              <a:pathLst>
                <a:path w="23759" h="24502" extrusionOk="0">
                  <a:moveTo>
                    <a:pt x="23758" y="12263"/>
                  </a:moveTo>
                  <a:cubicBezTo>
                    <a:pt x="23758" y="19021"/>
                    <a:pt x="18440" y="24502"/>
                    <a:pt x="11891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91" y="1"/>
                  </a:cubicBezTo>
                  <a:cubicBezTo>
                    <a:pt x="18440" y="1"/>
                    <a:pt x="23758" y="5482"/>
                    <a:pt x="23758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374021" y="4236284"/>
              <a:ext cx="401971" cy="210267"/>
            </a:xfrm>
            <a:custGeom>
              <a:avLst/>
              <a:gdLst/>
              <a:ahLst/>
              <a:cxnLst/>
              <a:rect l="l" t="t" r="r" b="b"/>
              <a:pathLst>
                <a:path w="9593" h="5018" extrusionOk="0">
                  <a:moveTo>
                    <a:pt x="7990" y="5017"/>
                  </a:moveTo>
                  <a:lnTo>
                    <a:pt x="1603" y="5017"/>
                  </a:lnTo>
                  <a:cubicBezTo>
                    <a:pt x="721" y="5017"/>
                    <a:pt x="1" y="4320"/>
                    <a:pt x="1" y="3438"/>
                  </a:cubicBezTo>
                  <a:lnTo>
                    <a:pt x="1" y="1603"/>
                  </a:lnTo>
                  <a:cubicBezTo>
                    <a:pt x="1" y="721"/>
                    <a:pt x="698" y="1"/>
                    <a:pt x="1603" y="1"/>
                  </a:cubicBezTo>
                  <a:lnTo>
                    <a:pt x="7990" y="1"/>
                  </a:lnTo>
                  <a:cubicBezTo>
                    <a:pt x="8849" y="1"/>
                    <a:pt x="9592" y="697"/>
                    <a:pt x="9592" y="1603"/>
                  </a:cubicBezTo>
                  <a:lnTo>
                    <a:pt x="9592" y="3438"/>
                  </a:lnTo>
                  <a:cubicBezTo>
                    <a:pt x="9546" y="4320"/>
                    <a:pt x="8849" y="5017"/>
                    <a:pt x="7990" y="5017"/>
                  </a:cubicBezTo>
                  <a:close/>
                </a:path>
              </a:pathLst>
            </a:custGeom>
            <a:solidFill>
              <a:srgbClr val="CECECE"/>
            </a:solidFill>
            <a:ln w="11025" cap="flat" cmpd="sng">
              <a:solidFill>
                <a:schemeClr val="accent5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2165182" y="4368654"/>
              <a:ext cx="49696" cy="96376"/>
            </a:xfrm>
            <a:custGeom>
              <a:avLst/>
              <a:gdLst/>
              <a:ahLst/>
              <a:cxnLst/>
              <a:rect l="l" t="t" r="r" b="b"/>
              <a:pathLst>
                <a:path w="1186" h="2300" extrusionOk="0">
                  <a:moveTo>
                    <a:pt x="419" y="0"/>
                  </a:moveTo>
                  <a:cubicBezTo>
                    <a:pt x="326" y="0"/>
                    <a:pt x="256" y="93"/>
                    <a:pt x="256" y="186"/>
                  </a:cubicBezTo>
                  <a:lnTo>
                    <a:pt x="1" y="2137"/>
                  </a:lnTo>
                  <a:cubicBezTo>
                    <a:pt x="1" y="2206"/>
                    <a:pt x="71" y="2299"/>
                    <a:pt x="163" y="2299"/>
                  </a:cubicBezTo>
                  <a:lnTo>
                    <a:pt x="976" y="2299"/>
                  </a:lnTo>
                  <a:cubicBezTo>
                    <a:pt x="1069" y="2299"/>
                    <a:pt x="1162" y="2206"/>
                    <a:pt x="1185" y="2137"/>
                  </a:cubicBezTo>
                  <a:lnTo>
                    <a:pt x="930" y="186"/>
                  </a:lnTo>
                  <a:cubicBezTo>
                    <a:pt x="930" y="93"/>
                    <a:pt x="837" y="0"/>
                    <a:pt x="744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782738" y="3920004"/>
              <a:ext cx="184958" cy="150891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15" y="3601"/>
                    <a:pt x="4413" y="2788"/>
                    <a:pt x="4413" y="1789"/>
                  </a:cubicBezTo>
                  <a:cubicBezTo>
                    <a:pt x="4413" y="814"/>
                    <a:pt x="3415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199880">
              <a:off x="2402555" y="3920005"/>
              <a:ext cx="135306" cy="150894"/>
            </a:xfrm>
            <a:custGeom>
              <a:avLst/>
              <a:gdLst/>
              <a:ahLst/>
              <a:cxnLst/>
              <a:rect l="l" t="t" r="r" b="b"/>
              <a:pathLst>
                <a:path w="3229" h="3601" extrusionOk="0">
                  <a:moveTo>
                    <a:pt x="2207" y="1"/>
                  </a:moveTo>
                  <a:cubicBezTo>
                    <a:pt x="999" y="1"/>
                    <a:pt x="0" y="814"/>
                    <a:pt x="0" y="1812"/>
                  </a:cubicBezTo>
                  <a:cubicBezTo>
                    <a:pt x="0" y="2788"/>
                    <a:pt x="976" y="3601"/>
                    <a:pt x="2207" y="3601"/>
                  </a:cubicBezTo>
                  <a:lnTo>
                    <a:pt x="2346" y="3601"/>
                  </a:lnTo>
                  <a:cubicBezTo>
                    <a:pt x="2810" y="2532"/>
                    <a:pt x="3112" y="1394"/>
                    <a:pt x="3228" y="210"/>
                  </a:cubicBezTo>
                  <a:cubicBezTo>
                    <a:pt x="2903" y="71"/>
                    <a:pt x="257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2050369" y="3851912"/>
              <a:ext cx="90551" cy="89546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69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69" y="2137"/>
                  </a:cubicBezTo>
                  <a:cubicBezTo>
                    <a:pt x="1673" y="2137"/>
                    <a:pt x="2160" y="1672"/>
                    <a:pt x="2160" y="1068"/>
                  </a:cubicBezTo>
                  <a:cubicBezTo>
                    <a:pt x="2160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282928" y="3851912"/>
              <a:ext cx="89588" cy="89546"/>
            </a:xfrm>
            <a:custGeom>
              <a:avLst/>
              <a:gdLst/>
              <a:ahLst/>
              <a:cxnLst/>
              <a:rect l="l" t="t" r="r" b="b"/>
              <a:pathLst>
                <a:path w="2138" h="2137" extrusionOk="0">
                  <a:moveTo>
                    <a:pt x="1069" y="0"/>
                  </a:moveTo>
                  <a:cubicBezTo>
                    <a:pt x="465" y="0"/>
                    <a:pt x="1" y="488"/>
                    <a:pt x="1" y="1068"/>
                  </a:cubicBezTo>
                  <a:cubicBezTo>
                    <a:pt x="1" y="1672"/>
                    <a:pt x="465" y="2137"/>
                    <a:pt x="1069" y="2137"/>
                  </a:cubicBezTo>
                  <a:cubicBezTo>
                    <a:pt x="1673" y="2137"/>
                    <a:pt x="2138" y="1672"/>
                    <a:pt x="2138" y="1068"/>
                  </a:cubicBezTo>
                  <a:cubicBezTo>
                    <a:pt x="2138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06581" y="3768191"/>
              <a:ext cx="178128" cy="29248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902" y="698"/>
                  </a:lnTo>
                  <a:cubicBezTo>
                    <a:pt x="4088" y="698"/>
                    <a:pt x="4250" y="558"/>
                    <a:pt x="4250" y="349"/>
                  </a:cubicBezTo>
                  <a:cubicBezTo>
                    <a:pt x="4250" y="140"/>
                    <a:pt x="4088" y="1"/>
                    <a:pt x="3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239140" y="3768191"/>
              <a:ext cx="177164" cy="29248"/>
            </a:xfrm>
            <a:custGeom>
              <a:avLst/>
              <a:gdLst/>
              <a:ahLst/>
              <a:cxnLst/>
              <a:rect l="l" t="t" r="r" b="b"/>
              <a:pathLst>
                <a:path w="4228" h="698" extrusionOk="0">
                  <a:moveTo>
                    <a:pt x="349" y="1"/>
                  </a:moveTo>
                  <a:cubicBezTo>
                    <a:pt x="140" y="1"/>
                    <a:pt x="1" y="140"/>
                    <a:pt x="1" y="349"/>
                  </a:cubicBezTo>
                  <a:cubicBezTo>
                    <a:pt x="1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65" y="698"/>
                    <a:pt x="4228" y="558"/>
                    <a:pt x="4228" y="349"/>
                  </a:cubicBezTo>
                  <a:cubicBezTo>
                    <a:pt x="4228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184667" y="3983277"/>
              <a:ext cx="67170" cy="29248"/>
            </a:xfrm>
            <a:custGeom>
              <a:avLst/>
              <a:gdLst/>
              <a:ahLst/>
              <a:cxnLst/>
              <a:rect l="l" t="t" r="r" b="b"/>
              <a:pathLst>
                <a:path w="1603" h="698" extrusionOk="0">
                  <a:moveTo>
                    <a:pt x="349" y="0"/>
                  </a:moveTo>
                  <a:cubicBezTo>
                    <a:pt x="140" y="0"/>
                    <a:pt x="0" y="140"/>
                    <a:pt x="0" y="349"/>
                  </a:cubicBezTo>
                  <a:cubicBezTo>
                    <a:pt x="0" y="558"/>
                    <a:pt x="140" y="697"/>
                    <a:pt x="349" y="697"/>
                  </a:cubicBezTo>
                  <a:lnTo>
                    <a:pt x="1278" y="697"/>
                  </a:lnTo>
                  <a:cubicBezTo>
                    <a:pt x="1463" y="697"/>
                    <a:pt x="1603" y="558"/>
                    <a:pt x="1603" y="349"/>
                  </a:cubicBezTo>
                  <a:cubicBezTo>
                    <a:pt x="1603" y="140"/>
                    <a:pt x="1463" y="0"/>
                    <a:pt x="1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531700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606622" y="3403262"/>
              <a:ext cx="42" cy="36886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0" y="1"/>
                  </a:moveTo>
                  <a:lnTo>
                    <a:pt x="0" y="8803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680580" y="3403262"/>
              <a:ext cx="42" cy="52068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0" y="1"/>
                  </a:moveTo>
                  <a:lnTo>
                    <a:pt x="0" y="12426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1754538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228075" y="3949210"/>
              <a:ext cx="195643" cy="255982"/>
            </a:xfrm>
            <a:custGeom>
              <a:avLst/>
              <a:gdLst/>
              <a:ahLst/>
              <a:cxnLst/>
              <a:rect l="l" t="t" r="r" b="b"/>
              <a:pathLst>
                <a:path w="4669" h="6109" extrusionOk="0">
                  <a:moveTo>
                    <a:pt x="999" y="93"/>
                  </a:moveTo>
                  <a:cubicBezTo>
                    <a:pt x="0" y="604"/>
                    <a:pt x="1278" y="3670"/>
                    <a:pt x="2996" y="5203"/>
                  </a:cubicBezTo>
                  <a:cubicBezTo>
                    <a:pt x="3391" y="5551"/>
                    <a:pt x="3832" y="5830"/>
                    <a:pt x="4297" y="6062"/>
                  </a:cubicBezTo>
                  <a:cubicBezTo>
                    <a:pt x="4390" y="6108"/>
                    <a:pt x="4436" y="6108"/>
                    <a:pt x="4506" y="6062"/>
                  </a:cubicBezTo>
                  <a:cubicBezTo>
                    <a:pt x="4622" y="6016"/>
                    <a:pt x="4668" y="5830"/>
                    <a:pt x="4552" y="5690"/>
                  </a:cubicBezTo>
                  <a:cubicBezTo>
                    <a:pt x="3925" y="4901"/>
                    <a:pt x="3391" y="4065"/>
                    <a:pt x="2996" y="3159"/>
                  </a:cubicBezTo>
                  <a:cubicBezTo>
                    <a:pt x="2346" y="1649"/>
                    <a:pt x="2137" y="117"/>
                    <a:pt x="1533" y="1"/>
                  </a:cubicBezTo>
                  <a:cubicBezTo>
                    <a:pt x="1347" y="1"/>
                    <a:pt x="1138" y="1"/>
                    <a:pt x="999" y="9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305929" y="3533663"/>
              <a:ext cx="91515" cy="122691"/>
            </a:xfrm>
            <a:custGeom>
              <a:avLst/>
              <a:gdLst/>
              <a:ahLst/>
              <a:cxnLst/>
              <a:rect l="l" t="t" r="r" b="b"/>
              <a:pathLst>
                <a:path w="2184" h="2928" extrusionOk="0">
                  <a:moveTo>
                    <a:pt x="1951" y="373"/>
                  </a:moveTo>
                  <a:cubicBezTo>
                    <a:pt x="1765" y="117"/>
                    <a:pt x="1533" y="1"/>
                    <a:pt x="1301" y="1"/>
                  </a:cubicBezTo>
                  <a:cubicBezTo>
                    <a:pt x="1231" y="1"/>
                    <a:pt x="1138" y="1"/>
                    <a:pt x="1068" y="24"/>
                  </a:cubicBezTo>
                  <a:cubicBezTo>
                    <a:pt x="488" y="233"/>
                    <a:pt x="0" y="1092"/>
                    <a:pt x="23" y="1929"/>
                  </a:cubicBezTo>
                  <a:cubicBezTo>
                    <a:pt x="23" y="2207"/>
                    <a:pt x="116" y="2463"/>
                    <a:pt x="209" y="2695"/>
                  </a:cubicBezTo>
                  <a:cubicBezTo>
                    <a:pt x="302" y="2834"/>
                    <a:pt x="441" y="2927"/>
                    <a:pt x="581" y="2927"/>
                  </a:cubicBezTo>
                  <a:lnTo>
                    <a:pt x="604" y="2927"/>
                  </a:lnTo>
                  <a:cubicBezTo>
                    <a:pt x="767" y="2927"/>
                    <a:pt x="836" y="2811"/>
                    <a:pt x="883" y="2695"/>
                  </a:cubicBezTo>
                  <a:cubicBezTo>
                    <a:pt x="929" y="2347"/>
                    <a:pt x="1045" y="2021"/>
                    <a:pt x="1254" y="1743"/>
                  </a:cubicBezTo>
                  <a:cubicBezTo>
                    <a:pt x="1370" y="1580"/>
                    <a:pt x="1486" y="1441"/>
                    <a:pt x="1626" y="1301"/>
                  </a:cubicBezTo>
                  <a:cubicBezTo>
                    <a:pt x="1881" y="1000"/>
                    <a:pt x="2183" y="698"/>
                    <a:pt x="1951" y="37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381815" y="3573596"/>
              <a:ext cx="64278" cy="82757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93"/>
                    <a:pt x="1092" y="0"/>
                    <a:pt x="883" y="0"/>
                  </a:cubicBezTo>
                  <a:cubicBezTo>
                    <a:pt x="837" y="0"/>
                    <a:pt x="767" y="0"/>
                    <a:pt x="721" y="23"/>
                  </a:cubicBezTo>
                  <a:cubicBezTo>
                    <a:pt x="349" y="163"/>
                    <a:pt x="1" y="743"/>
                    <a:pt x="24" y="1277"/>
                  </a:cubicBezTo>
                  <a:cubicBezTo>
                    <a:pt x="24" y="1440"/>
                    <a:pt x="47" y="1626"/>
                    <a:pt x="117" y="1765"/>
                  </a:cubicBezTo>
                  <a:cubicBezTo>
                    <a:pt x="163" y="1881"/>
                    <a:pt x="279" y="1974"/>
                    <a:pt x="419" y="1974"/>
                  </a:cubicBezTo>
                  <a:lnTo>
                    <a:pt x="465" y="1974"/>
                  </a:lnTo>
                  <a:cubicBezTo>
                    <a:pt x="581" y="1974"/>
                    <a:pt x="697" y="1881"/>
                    <a:pt x="721" y="1742"/>
                  </a:cubicBezTo>
                  <a:cubicBezTo>
                    <a:pt x="744" y="1533"/>
                    <a:pt x="813" y="1370"/>
                    <a:pt x="930" y="1185"/>
                  </a:cubicBezTo>
                  <a:cubicBezTo>
                    <a:pt x="999" y="1092"/>
                    <a:pt x="1069" y="1022"/>
                    <a:pt x="1162" y="929"/>
                  </a:cubicBezTo>
                  <a:cubicBezTo>
                    <a:pt x="1301" y="743"/>
                    <a:pt x="1533" y="511"/>
                    <a:pt x="1348" y="25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7"/>
          <p:cNvGrpSpPr/>
          <p:nvPr/>
        </p:nvGrpSpPr>
        <p:grpSpPr>
          <a:xfrm>
            <a:off x="1688073" y="3581351"/>
            <a:ext cx="1175894" cy="1256981"/>
            <a:chOff x="1577875" y="1935775"/>
            <a:chExt cx="917950" cy="981250"/>
          </a:xfrm>
        </p:grpSpPr>
        <p:sp>
          <p:nvSpPr>
            <p:cNvPr id="335" name="Google Shape;335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7"/>
          <p:cNvSpPr txBox="1"/>
          <p:nvPr/>
        </p:nvSpPr>
        <p:spPr>
          <a:xfrm>
            <a:off x="3831757" y="4166207"/>
            <a:ext cx="383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001</a:t>
            </a:r>
            <a:endParaRPr sz="7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C7BF6DE-E89B-CDEB-82A1-EBC022E6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75" y="376084"/>
            <a:ext cx="2364389" cy="3919384"/>
          </a:xfrm>
          <a:prstGeom prst="rect">
            <a:avLst/>
          </a:prstGeom>
        </p:spPr>
      </p:pic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thường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ít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&lt;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2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&gt;=5</a:t>
            </a:r>
          </a:p>
        </p:txBody>
      </p:sp>
      <p:pic>
        <p:nvPicPr>
          <p:cNvPr id="3" name="Picture 2" descr="Bar chart&#10;&#10;Description automatically generated">
            <a:extLst>
              <a:ext uri="{FF2B5EF4-FFF2-40B4-BE49-F238E27FC236}">
                <a16:creationId xmlns:a16="http://schemas.microsoft.com/office/drawing/2014/main" id="{C9B56BC6-13A5-5C64-AE67-958CBCBE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392149"/>
            <a:ext cx="2364389" cy="3919384"/>
          </a:xfrm>
          <a:prstGeom prst="rect">
            <a:avLst/>
          </a:prstGeom>
        </p:spPr>
      </p:pic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vật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9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3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 10</a:t>
            </a:r>
          </a:p>
        </p:txBody>
      </p:sp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đều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13A2DF5-0C9A-17A7-F782-474F13BD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468349"/>
            <a:ext cx="2364389" cy="39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4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 15</a:t>
            </a:r>
          </a:p>
        </p:txBody>
      </p:sp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lúc</a:t>
            </a:r>
            <a:r>
              <a:rPr lang="en-US" dirty="0">
                <a:solidFill>
                  <a:schemeClr val="bg1"/>
                </a:solidFill>
              </a:rPr>
              <a:t> sang </a:t>
            </a:r>
            <a:r>
              <a:rPr lang="en-US" dirty="0" err="1">
                <a:solidFill>
                  <a:schemeClr val="bg1"/>
                </a:solidFill>
              </a:rPr>
              <a:t>trái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sang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qua </a:t>
            </a:r>
            <a:r>
              <a:rPr lang="en-US" dirty="0" err="1">
                <a:solidFill>
                  <a:schemeClr val="bg1"/>
                </a:solidFill>
              </a:rPr>
              <a:t>khe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AD65CC-5B5B-C813-3E48-D45FB1E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392149"/>
            <a:ext cx="2364389" cy="39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152045" y="2713682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845569" y="2356377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NHỮNG KHÓ KHĂN</a:t>
            </a:r>
            <a:br>
              <a:rPr lang="en" sz="3200" dirty="0"/>
            </a:br>
            <a:r>
              <a:rPr lang="en" sz="3200" dirty="0"/>
              <a:t>KHI LÀM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3"/>
          <p:cNvSpPr/>
          <p:nvPr/>
        </p:nvSpPr>
        <p:spPr>
          <a:xfrm flipH="1">
            <a:off x="2609588" y="1426975"/>
            <a:ext cx="222474" cy="131051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1022" name="Google Shape;1022;p43"/>
          <p:cNvSpPr/>
          <p:nvPr/>
        </p:nvSpPr>
        <p:spPr>
          <a:xfrm>
            <a:off x="2073050" y="945028"/>
            <a:ext cx="222474" cy="142092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1023" name="Google Shape;1023;p43"/>
          <p:cNvSpPr txBox="1">
            <a:spLocks noGrp="1"/>
          </p:cNvSpPr>
          <p:nvPr>
            <p:ph type="title"/>
          </p:nvPr>
        </p:nvSpPr>
        <p:spPr>
          <a:xfrm>
            <a:off x="945425" y="837545"/>
            <a:ext cx="35508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OF </a:t>
            </a:r>
            <a:br>
              <a:rPr lang="en" dirty="0"/>
            </a:br>
            <a:r>
              <a:rPr lang="en" dirty="0"/>
              <a:t>DIFFICULTY</a:t>
            </a:r>
            <a:endParaRPr dirty="0"/>
          </a:p>
        </p:txBody>
      </p:sp>
      <p:sp>
        <p:nvSpPr>
          <p:cNvPr id="1024" name="Google Shape;1024;p43"/>
          <p:cNvSpPr/>
          <p:nvPr/>
        </p:nvSpPr>
        <p:spPr>
          <a:xfrm rot="5400000">
            <a:off x="4049095" y="1247275"/>
            <a:ext cx="48300" cy="31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3"/>
          <p:cNvSpPr/>
          <p:nvPr/>
        </p:nvSpPr>
        <p:spPr>
          <a:xfrm rot="10800000">
            <a:off x="2270875" y="617475"/>
            <a:ext cx="43200" cy="5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3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object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object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 err="1"/>
              <a:t>Dùng</a:t>
            </a:r>
            <a:r>
              <a:rPr lang="en-US" dirty="0"/>
              <a:t> photoshop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pain.net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animation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/>
              <a:t> 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7" name="Google Shape;1027;p43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991" r="18991"/>
          <a:stretch/>
        </p:blipFill>
        <p:spPr>
          <a:xfrm>
            <a:off x="5121625" y="842075"/>
            <a:ext cx="3232800" cy="3669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4273721" y="2768253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936738" y="2381015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HƯỚNG PHÁT TRIỂN</a:t>
            </a:r>
            <a:br>
              <a:rPr lang="en" sz="3200" dirty="0"/>
            </a:br>
            <a:r>
              <a:rPr lang="en" sz="3200" dirty="0"/>
              <a:t>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5602995" y="2633357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478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6"/>
          <p:cNvSpPr/>
          <p:nvPr/>
        </p:nvSpPr>
        <p:spPr>
          <a:xfrm>
            <a:off x="5674510" y="656341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6"/>
          <p:cNvSpPr/>
          <p:nvPr/>
        </p:nvSpPr>
        <p:spPr>
          <a:xfrm>
            <a:off x="3863811" y="701827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6"/>
          <p:cNvSpPr/>
          <p:nvPr/>
        </p:nvSpPr>
        <p:spPr>
          <a:xfrm>
            <a:off x="5008586" y="701827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3002692" y="680827"/>
            <a:ext cx="233400" cy="1377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6"/>
          <p:cNvSpPr txBox="1">
            <a:spLocks noGrp="1"/>
          </p:cNvSpPr>
          <p:nvPr>
            <p:ph type="title"/>
          </p:nvPr>
        </p:nvSpPr>
        <p:spPr>
          <a:xfrm>
            <a:off x="720000" y="5321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IDEAS</a:t>
            </a:r>
            <a:endParaRPr dirty="0"/>
          </a:p>
        </p:txBody>
      </p:sp>
      <p:sp>
        <p:nvSpPr>
          <p:cNvPr id="1109" name="Google Shape;1109;p46"/>
          <p:cNvSpPr txBox="1">
            <a:spLocks noGrp="1"/>
          </p:cNvSpPr>
          <p:nvPr>
            <p:ph type="subTitle" idx="1"/>
          </p:nvPr>
        </p:nvSpPr>
        <p:spPr>
          <a:xfrm>
            <a:off x="5008586" y="1894650"/>
            <a:ext cx="33462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game</a:t>
            </a:r>
            <a:endParaRPr dirty="0"/>
          </a:p>
        </p:txBody>
      </p:sp>
      <p:grpSp>
        <p:nvGrpSpPr>
          <p:cNvPr id="1110" name="Google Shape;1110;p46"/>
          <p:cNvGrpSpPr/>
          <p:nvPr/>
        </p:nvGrpSpPr>
        <p:grpSpPr>
          <a:xfrm>
            <a:off x="892800" y="1672479"/>
            <a:ext cx="3346237" cy="2008773"/>
            <a:chOff x="4854325" y="1936705"/>
            <a:chExt cx="3569700" cy="2142920"/>
          </a:xfrm>
        </p:grpSpPr>
        <p:sp>
          <p:nvSpPr>
            <p:cNvPr id="1111" name="Google Shape;1111;p4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4" name="Google Shape;1114;p46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18" b="1218"/>
          <a:stretch/>
        </p:blipFill>
        <p:spPr>
          <a:xfrm>
            <a:off x="1126282" y="1853526"/>
            <a:ext cx="2873700" cy="1614900"/>
          </a:xfrm>
          <a:prstGeom prst="round2SameRect">
            <a:avLst>
              <a:gd name="adj1" fmla="val 11814"/>
              <a:gd name="adj2" fmla="val 0"/>
            </a:avLst>
          </a:prstGeom>
          <a:noFill/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5" name="Google Shape;1115;p46"/>
          <p:cNvSpPr/>
          <p:nvPr/>
        </p:nvSpPr>
        <p:spPr>
          <a:xfrm rot="5400000">
            <a:off x="2438661" y="453744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6"/>
          <p:cNvSpPr/>
          <p:nvPr/>
        </p:nvSpPr>
        <p:spPr>
          <a:xfrm rot="5400000">
            <a:off x="6520111" y="453744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48"/>
          <p:cNvGrpSpPr/>
          <p:nvPr/>
        </p:nvGrpSpPr>
        <p:grpSpPr>
          <a:xfrm>
            <a:off x="1076169" y="1738898"/>
            <a:ext cx="2005734" cy="2379195"/>
            <a:chOff x="1317925" y="1051225"/>
            <a:chExt cx="3183200" cy="3775900"/>
          </a:xfrm>
        </p:grpSpPr>
        <p:sp>
          <p:nvSpPr>
            <p:cNvPr id="1227" name="Google Shape;1227;p48"/>
            <p:cNvSpPr/>
            <p:nvPr/>
          </p:nvSpPr>
          <p:spPr>
            <a:xfrm>
              <a:off x="3779200" y="2982100"/>
              <a:ext cx="721925" cy="1845025"/>
            </a:xfrm>
            <a:custGeom>
              <a:avLst/>
              <a:gdLst/>
              <a:ahLst/>
              <a:cxnLst/>
              <a:rect l="l" t="t" r="r" b="b"/>
              <a:pathLst>
                <a:path w="28877" h="73801" extrusionOk="0">
                  <a:moveTo>
                    <a:pt x="1" y="0"/>
                  </a:moveTo>
                  <a:lnTo>
                    <a:pt x="1" y="73801"/>
                  </a:lnTo>
                  <a:lnTo>
                    <a:pt x="28877" y="73801"/>
                  </a:lnTo>
                  <a:lnTo>
                    <a:pt x="28877" y="13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317925" y="1051225"/>
              <a:ext cx="2461300" cy="3775900"/>
            </a:xfrm>
            <a:custGeom>
              <a:avLst/>
              <a:gdLst/>
              <a:ahLst/>
              <a:cxnLst/>
              <a:rect l="l" t="t" r="r" b="b"/>
              <a:pathLst>
                <a:path w="98452" h="151036" extrusionOk="0">
                  <a:moveTo>
                    <a:pt x="37539" y="0"/>
                  </a:moveTo>
                  <a:lnTo>
                    <a:pt x="0" y="6414"/>
                  </a:lnTo>
                  <a:lnTo>
                    <a:pt x="0" y="151036"/>
                  </a:lnTo>
                  <a:lnTo>
                    <a:pt x="98452" y="151036"/>
                  </a:lnTo>
                  <a:lnTo>
                    <a:pt x="98452" y="77235"/>
                  </a:lnTo>
                  <a:lnTo>
                    <a:pt x="37539" y="85442"/>
                  </a:lnTo>
                  <a:lnTo>
                    <a:pt x="37539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256375" y="1051225"/>
              <a:ext cx="512200" cy="2136075"/>
            </a:xfrm>
            <a:custGeom>
              <a:avLst/>
              <a:gdLst/>
              <a:ahLst/>
              <a:cxnLst/>
              <a:rect l="l" t="t" r="r" b="b"/>
              <a:pathLst>
                <a:path w="20488" h="85443" extrusionOk="0">
                  <a:moveTo>
                    <a:pt x="1" y="0"/>
                  </a:moveTo>
                  <a:lnTo>
                    <a:pt x="1" y="85442"/>
                  </a:lnTo>
                  <a:lnTo>
                    <a:pt x="20488" y="82676"/>
                  </a:lnTo>
                  <a:lnTo>
                    <a:pt x="20488" y="128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51975" y="1668250"/>
              <a:ext cx="392875" cy="759900"/>
            </a:xfrm>
            <a:custGeom>
              <a:avLst/>
              <a:gdLst/>
              <a:ahLst/>
              <a:cxnLst/>
              <a:rect l="l" t="t" r="r" b="b"/>
              <a:pathLst>
                <a:path w="15715" h="30396" extrusionOk="0">
                  <a:moveTo>
                    <a:pt x="7842" y="0"/>
                  </a:moveTo>
                  <a:cubicBezTo>
                    <a:pt x="3526" y="0"/>
                    <a:pt x="0" y="3557"/>
                    <a:pt x="0" y="7873"/>
                  </a:cubicBezTo>
                  <a:lnTo>
                    <a:pt x="0" y="30396"/>
                  </a:lnTo>
                  <a:lnTo>
                    <a:pt x="15715" y="28329"/>
                  </a:lnTo>
                  <a:lnTo>
                    <a:pt x="15715" y="7873"/>
                  </a:lnTo>
                  <a:cubicBezTo>
                    <a:pt x="15715" y="3557"/>
                    <a:pt x="12189" y="0"/>
                    <a:pt x="7842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51200" y="1668250"/>
              <a:ext cx="307800" cy="759900"/>
            </a:xfrm>
            <a:custGeom>
              <a:avLst/>
              <a:gdLst/>
              <a:ahLst/>
              <a:cxnLst/>
              <a:rect l="l" t="t" r="r" b="b"/>
              <a:pathLst>
                <a:path w="12312" h="30396" extrusionOk="0">
                  <a:moveTo>
                    <a:pt x="7843" y="0"/>
                  </a:moveTo>
                  <a:cubicBezTo>
                    <a:pt x="3527" y="0"/>
                    <a:pt x="1" y="3557"/>
                    <a:pt x="1" y="7873"/>
                  </a:cubicBezTo>
                  <a:lnTo>
                    <a:pt x="1" y="30396"/>
                  </a:lnTo>
                  <a:lnTo>
                    <a:pt x="2372" y="30092"/>
                  </a:lnTo>
                  <a:lnTo>
                    <a:pt x="2372" y="8967"/>
                  </a:lnTo>
                  <a:lnTo>
                    <a:pt x="2432" y="8967"/>
                  </a:lnTo>
                  <a:cubicBezTo>
                    <a:pt x="2432" y="4651"/>
                    <a:pt x="5958" y="1125"/>
                    <a:pt x="10275" y="1125"/>
                  </a:cubicBezTo>
                  <a:cubicBezTo>
                    <a:pt x="10974" y="1125"/>
                    <a:pt x="11642" y="1216"/>
                    <a:pt x="12311" y="1368"/>
                  </a:cubicBezTo>
                  <a:cubicBezTo>
                    <a:pt x="11034" y="517"/>
                    <a:pt x="9515" y="0"/>
                    <a:pt x="7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3319475" y="1577050"/>
              <a:ext cx="760675" cy="1545650"/>
            </a:xfrm>
            <a:custGeom>
              <a:avLst/>
              <a:gdLst/>
              <a:ahLst/>
              <a:cxnLst/>
              <a:rect l="l" t="t" r="r" b="b"/>
              <a:pathLst>
                <a:path w="30427" h="61826" extrusionOk="0">
                  <a:moveTo>
                    <a:pt x="30427" y="1"/>
                  </a:moveTo>
                  <a:lnTo>
                    <a:pt x="1" y="9089"/>
                  </a:lnTo>
                  <a:lnTo>
                    <a:pt x="1" y="59090"/>
                  </a:lnTo>
                  <a:lnTo>
                    <a:pt x="18390" y="56202"/>
                  </a:lnTo>
                  <a:lnTo>
                    <a:pt x="30427" y="61826"/>
                  </a:lnTo>
                  <a:lnTo>
                    <a:pt x="304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4080125" y="1577050"/>
              <a:ext cx="421000" cy="1742475"/>
            </a:xfrm>
            <a:custGeom>
              <a:avLst/>
              <a:gdLst/>
              <a:ahLst/>
              <a:cxnLst/>
              <a:rect l="l" t="t" r="r" b="b"/>
              <a:pathLst>
                <a:path w="16840" h="69699" extrusionOk="0">
                  <a:moveTo>
                    <a:pt x="1" y="1"/>
                  </a:moveTo>
                  <a:lnTo>
                    <a:pt x="1" y="61826"/>
                  </a:lnTo>
                  <a:lnTo>
                    <a:pt x="16840" y="69698"/>
                  </a:lnTo>
                  <a:lnTo>
                    <a:pt x="16840" y="90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BE8A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447900" y="2086175"/>
              <a:ext cx="505350" cy="291075"/>
            </a:xfrm>
            <a:custGeom>
              <a:avLst/>
              <a:gdLst/>
              <a:ahLst/>
              <a:cxnLst/>
              <a:rect l="l" t="t" r="r" b="b"/>
              <a:pathLst>
                <a:path w="20214" h="11643" extrusionOk="0">
                  <a:moveTo>
                    <a:pt x="20214" y="1"/>
                  </a:moveTo>
                  <a:lnTo>
                    <a:pt x="0" y="3922"/>
                  </a:lnTo>
                  <a:lnTo>
                    <a:pt x="0" y="11643"/>
                  </a:lnTo>
                  <a:lnTo>
                    <a:pt x="20214" y="817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447900" y="2086175"/>
              <a:ext cx="505350" cy="291075"/>
            </a:xfrm>
            <a:custGeom>
              <a:avLst/>
              <a:gdLst/>
              <a:ahLst/>
              <a:cxnLst/>
              <a:rect l="l" t="t" r="r" b="b"/>
              <a:pathLst>
                <a:path w="20214" h="11643" extrusionOk="0">
                  <a:moveTo>
                    <a:pt x="20214" y="1"/>
                  </a:moveTo>
                  <a:lnTo>
                    <a:pt x="0" y="3922"/>
                  </a:lnTo>
                  <a:lnTo>
                    <a:pt x="0" y="11643"/>
                  </a:lnTo>
                  <a:lnTo>
                    <a:pt x="1277" y="11399"/>
                  </a:lnTo>
                  <a:lnTo>
                    <a:pt x="1277" y="5837"/>
                  </a:lnTo>
                  <a:lnTo>
                    <a:pt x="20214" y="2433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8ABE8A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1317925" y="3593050"/>
              <a:ext cx="1533475" cy="1234075"/>
            </a:xfrm>
            <a:custGeom>
              <a:avLst/>
              <a:gdLst/>
              <a:ahLst/>
              <a:cxnLst/>
              <a:rect l="l" t="t" r="r" b="b"/>
              <a:pathLst>
                <a:path w="61339" h="49363" extrusionOk="0">
                  <a:moveTo>
                    <a:pt x="0" y="0"/>
                  </a:moveTo>
                  <a:lnTo>
                    <a:pt x="0" y="49363"/>
                  </a:lnTo>
                  <a:lnTo>
                    <a:pt x="61339" y="49363"/>
                  </a:lnTo>
                  <a:lnTo>
                    <a:pt x="61339" y="40457"/>
                  </a:lnTo>
                  <a:lnTo>
                    <a:pt x="52433" y="40457"/>
                  </a:lnTo>
                  <a:lnTo>
                    <a:pt x="52433" y="32888"/>
                  </a:lnTo>
                  <a:lnTo>
                    <a:pt x="42676" y="32888"/>
                  </a:lnTo>
                  <a:lnTo>
                    <a:pt x="42676" y="24894"/>
                  </a:lnTo>
                  <a:lnTo>
                    <a:pt x="33375" y="24894"/>
                  </a:lnTo>
                  <a:lnTo>
                    <a:pt x="33375" y="15988"/>
                  </a:lnTo>
                  <a:lnTo>
                    <a:pt x="24013" y="15988"/>
                  </a:lnTo>
                  <a:lnTo>
                    <a:pt x="24013" y="7569"/>
                  </a:lnTo>
                  <a:lnTo>
                    <a:pt x="14681" y="7569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3830696" y="2485925"/>
            <a:ext cx="2194962" cy="1632122"/>
            <a:chOff x="4102750" y="2495480"/>
            <a:chExt cx="3570206" cy="2654720"/>
          </a:xfrm>
        </p:grpSpPr>
        <p:sp>
          <p:nvSpPr>
            <p:cNvPr id="1238" name="Google Shape;1238;p48"/>
            <p:cNvSpPr/>
            <p:nvPr/>
          </p:nvSpPr>
          <p:spPr>
            <a:xfrm>
              <a:off x="5198519" y="4440914"/>
              <a:ext cx="634359" cy="511713"/>
            </a:xfrm>
            <a:custGeom>
              <a:avLst/>
              <a:gdLst/>
              <a:ahLst/>
              <a:cxnLst/>
              <a:rect l="l" t="t" r="r" b="b"/>
              <a:pathLst>
                <a:path w="12579" h="10147" extrusionOk="0">
                  <a:moveTo>
                    <a:pt x="6250" y="0"/>
                  </a:moveTo>
                  <a:cubicBezTo>
                    <a:pt x="3184" y="0"/>
                    <a:pt x="155" y="429"/>
                    <a:pt x="142" y="1298"/>
                  </a:cubicBezTo>
                  <a:cubicBezTo>
                    <a:pt x="125" y="2714"/>
                    <a:pt x="14" y="6940"/>
                    <a:pt x="14" y="6940"/>
                  </a:cubicBezTo>
                  <a:cubicBezTo>
                    <a:pt x="1" y="8701"/>
                    <a:pt x="1413" y="10117"/>
                    <a:pt x="3174" y="10133"/>
                  </a:cubicBezTo>
                  <a:lnTo>
                    <a:pt x="9241" y="10146"/>
                  </a:lnTo>
                  <a:lnTo>
                    <a:pt x="9269" y="10146"/>
                  </a:lnTo>
                  <a:cubicBezTo>
                    <a:pt x="11015" y="10146"/>
                    <a:pt x="12431" y="8724"/>
                    <a:pt x="12431" y="6987"/>
                  </a:cubicBezTo>
                  <a:cubicBezTo>
                    <a:pt x="12431" y="6987"/>
                    <a:pt x="12542" y="2744"/>
                    <a:pt x="12572" y="1345"/>
                  </a:cubicBezTo>
                  <a:cubicBezTo>
                    <a:pt x="12579" y="453"/>
                    <a:pt x="9396" y="0"/>
                    <a:pt x="6250" y="0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5184852" y="4427398"/>
              <a:ext cx="661389" cy="538744"/>
            </a:xfrm>
            <a:custGeom>
              <a:avLst/>
              <a:gdLst/>
              <a:ahLst/>
              <a:cxnLst/>
              <a:rect l="l" t="t" r="r" b="b"/>
              <a:pathLst>
                <a:path w="13115" h="10683" extrusionOk="0">
                  <a:moveTo>
                    <a:pt x="6521" y="536"/>
                  </a:moveTo>
                  <a:cubicBezTo>
                    <a:pt x="9445" y="536"/>
                    <a:pt x="11961" y="932"/>
                    <a:pt x="12501" y="1476"/>
                  </a:cubicBezTo>
                  <a:cubicBezTo>
                    <a:pt x="12548" y="1526"/>
                    <a:pt x="12574" y="1573"/>
                    <a:pt x="12574" y="1606"/>
                  </a:cubicBezTo>
                  <a:cubicBezTo>
                    <a:pt x="12545" y="3005"/>
                    <a:pt x="12434" y="7248"/>
                    <a:pt x="12434" y="7255"/>
                  </a:cubicBezTo>
                  <a:cubicBezTo>
                    <a:pt x="12434" y="8851"/>
                    <a:pt x="11136" y="10146"/>
                    <a:pt x="9512" y="10146"/>
                  </a:cubicBezTo>
                  <a:lnTo>
                    <a:pt x="3448" y="10129"/>
                  </a:lnTo>
                  <a:cubicBezTo>
                    <a:pt x="1838" y="10116"/>
                    <a:pt x="540" y="8808"/>
                    <a:pt x="553" y="7214"/>
                  </a:cubicBezTo>
                  <a:cubicBezTo>
                    <a:pt x="557" y="7174"/>
                    <a:pt x="665" y="2968"/>
                    <a:pt x="681" y="1570"/>
                  </a:cubicBezTo>
                  <a:cubicBezTo>
                    <a:pt x="688" y="1137"/>
                    <a:pt x="2720" y="536"/>
                    <a:pt x="6521" y="536"/>
                  </a:cubicBezTo>
                  <a:close/>
                  <a:moveTo>
                    <a:pt x="6521" y="0"/>
                  </a:moveTo>
                  <a:cubicBezTo>
                    <a:pt x="5032" y="0"/>
                    <a:pt x="168" y="114"/>
                    <a:pt x="141" y="1563"/>
                  </a:cubicBezTo>
                  <a:cubicBezTo>
                    <a:pt x="128" y="2958"/>
                    <a:pt x="17" y="7161"/>
                    <a:pt x="17" y="7205"/>
                  </a:cubicBezTo>
                  <a:cubicBezTo>
                    <a:pt x="0" y="9100"/>
                    <a:pt x="1536" y="10653"/>
                    <a:pt x="3445" y="10670"/>
                  </a:cubicBezTo>
                  <a:lnTo>
                    <a:pt x="9540" y="10682"/>
                  </a:lnTo>
                  <a:cubicBezTo>
                    <a:pt x="11431" y="10682"/>
                    <a:pt x="12970" y="9146"/>
                    <a:pt x="12970" y="7261"/>
                  </a:cubicBezTo>
                  <a:cubicBezTo>
                    <a:pt x="12970" y="7261"/>
                    <a:pt x="13082" y="3019"/>
                    <a:pt x="13111" y="1617"/>
                  </a:cubicBezTo>
                  <a:cubicBezTo>
                    <a:pt x="13115" y="1429"/>
                    <a:pt x="13034" y="1254"/>
                    <a:pt x="12880" y="1097"/>
                  </a:cubicBezTo>
                  <a:cubicBezTo>
                    <a:pt x="12079" y="288"/>
                    <a:pt x="8952" y="0"/>
                    <a:pt x="6521" y="0"/>
                  </a:cubicBezTo>
                  <a:close/>
                </a:path>
              </a:pathLst>
            </a:custGeom>
            <a:solidFill>
              <a:srgbClr val="C39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198519" y="4769876"/>
              <a:ext cx="627450" cy="182758"/>
            </a:xfrm>
            <a:custGeom>
              <a:avLst/>
              <a:gdLst/>
              <a:ahLst/>
              <a:cxnLst/>
              <a:rect l="l" t="t" r="r" b="b"/>
              <a:pathLst>
                <a:path w="12442" h="3624" extrusionOk="0">
                  <a:moveTo>
                    <a:pt x="24" y="1"/>
                  </a:moveTo>
                  <a:cubicBezTo>
                    <a:pt x="18" y="263"/>
                    <a:pt x="14" y="417"/>
                    <a:pt x="14" y="417"/>
                  </a:cubicBezTo>
                  <a:cubicBezTo>
                    <a:pt x="1" y="2178"/>
                    <a:pt x="1413" y="3594"/>
                    <a:pt x="3174" y="3610"/>
                  </a:cubicBezTo>
                  <a:lnTo>
                    <a:pt x="9241" y="3623"/>
                  </a:lnTo>
                  <a:lnTo>
                    <a:pt x="9269" y="3623"/>
                  </a:lnTo>
                  <a:cubicBezTo>
                    <a:pt x="11015" y="3623"/>
                    <a:pt x="12431" y="2201"/>
                    <a:pt x="12431" y="464"/>
                  </a:cubicBezTo>
                  <a:cubicBezTo>
                    <a:pt x="12431" y="464"/>
                    <a:pt x="12435" y="289"/>
                    <a:pt x="12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5184852" y="4756361"/>
              <a:ext cx="655136" cy="209789"/>
            </a:xfrm>
            <a:custGeom>
              <a:avLst/>
              <a:gdLst/>
              <a:ahLst/>
              <a:cxnLst/>
              <a:rect l="l" t="t" r="r" b="b"/>
              <a:pathLst>
                <a:path w="12991" h="4160" extrusionOk="0">
                  <a:moveTo>
                    <a:pt x="12438" y="541"/>
                  </a:moveTo>
                  <a:lnTo>
                    <a:pt x="12434" y="732"/>
                  </a:lnTo>
                  <a:cubicBezTo>
                    <a:pt x="12434" y="2328"/>
                    <a:pt x="11136" y="3623"/>
                    <a:pt x="9512" y="3623"/>
                  </a:cubicBezTo>
                  <a:lnTo>
                    <a:pt x="3448" y="3606"/>
                  </a:lnTo>
                  <a:cubicBezTo>
                    <a:pt x="1838" y="3593"/>
                    <a:pt x="540" y="2285"/>
                    <a:pt x="553" y="691"/>
                  </a:cubicBezTo>
                  <a:lnTo>
                    <a:pt x="557" y="541"/>
                  </a:lnTo>
                  <a:close/>
                  <a:moveTo>
                    <a:pt x="33" y="1"/>
                  </a:moveTo>
                  <a:lnTo>
                    <a:pt x="17" y="682"/>
                  </a:lnTo>
                  <a:cubicBezTo>
                    <a:pt x="0" y="2577"/>
                    <a:pt x="1536" y="4130"/>
                    <a:pt x="3445" y="4147"/>
                  </a:cubicBezTo>
                  <a:lnTo>
                    <a:pt x="9540" y="4159"/>
                  </a:lnTo>
                  <a:cubicBezTo>
                    <a:pt x="11431" y="4159"/>
                    <a:pt x="12970" y="2623"/>
                    <a:pt x="12970" y="738"/>
                  </a:cubicBezTo>
                  <a:lnTo>
                    <a:pt x="12991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5203461" y="4440914"/>
              <a:ext cx="629417" cy="174437"/>
            </a:xfrm>
            <a:custGeom>
              <a:avLst/>
              <a:gdLst/>
              <a:ahLst/>
              <a:cxnLst/>
              <a:rect l="l" t="t" r="r" b="b"/>
              <a:pathLst>
                <a:path w="12481" h="3459" extrusionOk="0">
                  <a:moveTo>
                    <a:pt x="6152" y="0"/>
                  </a:moveTo>
                  <a:cubicBezTo>
                    <a:pt x="3086" y="0"/>
                    <a:pt x="57" y="429"/>
                    <a:pt x="44" y="1298"/>
                  </a:cubicBezTo>
                  <a:cubicBezTo>
                    <a:pt x="37" y="1781"/>
                    <a:pt x="20" y="2596"/>
                    <a:pt x="0" y="3458"/>
                  </a:cubicBezTo>
                  <a:lnTo>
                    <a:pt x="12424" y="3458"/>
                  </a:lnTo>
                  <a:cubicBezTo>
                    <a:pt x="12444" y="2613"/>
                    <a:pt x="12464" y="1818"/>
                    <a:pt x="12474" y="1345"/>
                  </a:cubicBezTo>
                  <a:cubicBezTo>
                    <a:pt x="12481" y="453"/>
                    <a:pt x="9298" y="0"/>
                    <a:pt x="6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5189542" y="4427398"/>
              <a:ext cx="656699" cy="201468"/>
            </a:xfrm>
            <a:custGeom>
              <a:avLst/>
              <a:gdLst/>
              <a:ahLst/>
              <a:cxnLst/>
              <a:rect l="l" t="t" r="r" b="b"/>
              <a:pathLst>
                <a:path w="13022" h="3995" extrusionOk="0">
                  <a:moveTo>
                    <a:pt x="6428" y="536"/>
                  </a:moveTo>
                  <a:cubicBezTo>
                    <a:pt x="9352" y="536"/>
                    <a:pt x="11868" y="932"/>
                    <a:pt x="12408" y="1476"/>
                  </a:cubicBezTo>
                  <a:cubicBezTo>
                    <a:pt x="12455" y="1526"/>
                    <a:pt x="12481" y="1570"/>
                    <a:pt x="12481" y="1610"/>
                  </a:cubicBezTo>
                  <a:cubicBezTo>
                    <a:pt x="12472" y="2033"/>
                    <a:pt x="12455" y="2713"/>
                    <a:pt x="12438" y="3458"/>
                  </a:cubicBezTo>
                  <a:lnTo>
                    <a:pt x="551" y="3458"/>
                  </a:lnTo>
                  <a:cubicBezTo>
                    <a:pt x="568" y="2700"/>
                    <a:pt x="581" y="2002"/>
                    <a:pt x="588" y="1570"/>
                  </a:cubicBezTo>
                  <a:cubicBezTo>
                    <a:pt x="595" y="1137"/>
                    <a:pt x="2627" y="536"/>
                    <a:pt x="6428" y="536"/>
                  </a:cubicBezTo>
                  <a:close/>
                  <a:moveTo>
                    <a:pt x="6428" y="0"/>
                  </a:moveTo>
                  <a:cubicBezTo>
                    <a:pt x="4939" y="0"/>
                    <a:pt x="75" y="114"/>
                    <a:pt x="48" y="1563"/>
                  </a:cubicBezTo>
                  <a:cubicBezTo>
                    <a:pt x="44" y="2046"/>
                    <a:pt x="28" y="2861"/>
                    <a:pt x="8" y="3719"/>
                  </a:cubicBezTo>
                  <a:lnTo>
                    <a:pt x="1" y="3995"/>
                  </a:lnTo>
                  <a:lnTo>
                    <a:pt x="12961" y="3995"/>
                  </a:lnTo>
                  <a:lnTo>
                    <a:pt x="12968" y="3733"/>
                  </a:lnTo>
                  <a:cubicBezTo>
                    <a:pt x="12989" y="2884"/>
                    <a:pt x="13009" y="2089"/>
                    <a:pt x="13018" y="1620"/>
                  </a:cubicBezTo>
                  <a:lnTo>
                    <a:pt x="13018" y="1617"/>
                  </a:lnTo>
                  <a:cubicBezTo>
                    <a:pt x="13022" y="1429"/>
                    <a:pt x="12941" y="1254"/>
                    <a:pt x="12787" y="1097"/>
                  </a:cubicBezTo>
                  <a:cubicBezTo>
                    <a:pt x="11986" y="288"/>
                    <a:pt x="8859" y="0"/>
                    <a:pt x="6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957205" y="4440914"/>
              <a:ext cx="634359" cy="511713"/>
            </a:xfrm>
            <a:custGeom>
              <a:avLst/>
              <a:gdLst/>
              <a:ahLst/>
              <a:cxnLst/>
              <a:rect l="l" t="t" r="r" b="b"/>
              <a:pathLst>
                <a:path w="12579" h="10147" extrusionOk="0">
                  <a:moveTo>
                    <a:pt x="6249" y="0"/>
                  </a:moveTo>
                  <a:cubicBezTo>
                    <a:pt x="3183" y="0"/>
                    <a:pt x="154" y="429"/>
                    <a:pt x="141" y="1298"/>
                  </a:cubicBezTo>
                  <a:cubicBezTo>
                    <a:pt x="124" y="2714"/>
                    <a:pt x="13" y="6940"/>
                    <a:pt x="13" y="6940"/>
                  </a:cubicBezTo>
                  <a:cubicBezTo>
                    <a:pt x="0" y="8701"/>
                    <a:pt x="1412" y="10117"/>
                    <a:pt x="3173" y="10133"/>
                  </a:cubicBezTo>
                  <a:lnTo>
                    <a:pt x="9241" y="10146"/>
                  </a:lnTo>
                  <a:lnTo>
                    <a:pt x="9267" y="10146"/>
                  </a:lnTo>
                  <a:cubicBezTo>
                    <a:pt x="11015" y="10146"/>
                    <a:pt x="12430" y="8724"/>
                    <a:pt x="12430" y="6987"/>
                  </a:cubicBezTo>
                  <a:cubicBezTo>
                    <a:pt x="12430" y="6987"/>
                    <a:pt x="12541" y="2744"/>
                    <a:pt x="12571" y="1345"/>
                  </a:cubicBezTo>
                  <a:cubicBezTo>
                    <a:pt x="12578" y="453"/>
                    <a:pt x="9395" y="0"/>
                    <a:pt x="6249" y="0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943488" y="4427398"/>
              <a:ext cx="661440" cy="538744"/>
            </a:xfrm>
            <a:custGeom>
              <a:avLst/>
              <a:gdLst/>
              <a:ahLst/>
              <a:cxnLst/>
              <a:rect l="l" t="t" r="r" b="b"/>
              <a:pathLst>
                <a:path w="13116" h="10683" extrusionOk="0">
                  <a:moveTo>
                    <a:pt x="6521" y="536"/>
                  </a:moveTo>
                  <a:cubicBezTo>
                    <a:pt x="9445" y="536"/>
                    <a:pt x="11961" y="932"/>
                    <a:pt x="12501" y="1476"/>
                  </a:cubicBezTo>
                  <a:cubicBezTo>
                    <a:pt x="12552" y="1526"/>
                    <a:pt x="12575" y="1573"/>
                    <a:pt x="12575" y="1606"/>
                  </a:cubicBezTo>
                  <a:cubicBezTo>
                    <a:pt x="12545" y="3005"/>
                    <a:pt x="12434" y="7248"/>
                    <a:pt x="12434" y="7255"/>
                  </a:cubicBezTo>
                  <a:cubicBezTo>
                    <a:pt x="12434" y="8851"/>
                    <a:pt x="11136" y="10146"/>
                    <a:pt x="9513" y="10146"/>
                  </a:cubicBezTo>
                  <a:lnTo>
                    <a:pt x="3448" y="10129"/>
                  </a:lnTo>
                  <a:cubicBezTo>
                    <a:pt x="1838" y="10116"/>
                    <a:pt x="540" y="8808"/>
                    <a:pt x="554" y="7214"/>
                  </a:cubicBezTo>
                  <a:cubicBezTo>
                    <a:pt x="557" y="7174"/>
                    <a:pt x="664" y="2968"/>
                    <a:pt x="681" y="1570"/>
                  </a:cubicBezTo>
                  <a:cubicBezTo>
                    <a:pt x="688" y="1137"/>
                    <a:pt x="2720" y="536"/>
                    <a:pt x="6521" y="536"/>
                  </a:cubicBezTo>
                  <a:close/>
                  <a:moveTo>
                    <a:pt x="6521" y="0"/>
                  </a:moveTo>
                  <a:cubicBezTo>
                    <a:pt x="5032" y="0"/>
                    <a:pt x="168" y="114"/>
                    <a:pt x="144" y="1563"/>
                  </a:cubicBezTo>
                  <a:cubicBezTo>
                    <a:pt x="128" y="2958"/>
                    <a:pt x="20" y="7161"/>
                    <a:pt x="17" y="7205"/>
                  </a:cubicBezTo>
                  <a:cubicBezTo>
                    <a:pt x="0" y="9100"/>
                    <a:pt x="1536" y="10653"/>
                    <a:pt x="3445" y="10670"/>
                  </a:cubicBezTo>
                  <a:lnTo>
                    <a:pt x="9539" y="10682"/>
                  </a:lnTo>
                  <a:cubicBezTo>
                    <a:pt x="11431" y="10682"/>
                    <a:pt x="12971" y="9146"/>
                    <a:pt x="12971" y="7261"/>
                  </a:cubicBezTo>
                  <a:cubicBezTo>
                    <a:pt x="12971" y="7261"/>
                    <a:pt x="13081" y="3019"/>
                    <a:pt x="13112" y="1617"/>
                  </a:cubicBezTo>
                  <a:cubicBezTo>
                    <a:pt x="13115" y="1429"/>
                    <a:pt x="13038" y="1254"/>
                    <a:pt x="12880" y="1097"/>
                  </a:cubicBezTo>
                  <a:cubicBezTo>
                    <a:pt x="12078" y="288"/>
                    <a:pt x="8953" y="0"/>
                    <a:pt x="6521" y="0"/>
                  </a:cubicBezTo>
                  <a:close/>
                </a:path>
              </a:pathLst>
            </a:custGeom>
            <a:solidFill>
              <a:srgbClr val="C39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957205" y="4769876"/>
              <a:ext cx="627551" cy="182758"/>
            </a:xfrm>
            <a:custGeom>
              <a:avLst/>
              <a:gdLst/>
              <a:ahLst/>
              <a:cxnLst/>
              <a:rect l="l" t="t" r="r" b="b"/>
              <a:pathLst>
                <a:path w="12444" h="3624" extrusionOk="0">
                  <a:moveTo>
                    <a:pt x="24" y="1"/>
                  </a:moveTo>
                  <a:cubicBezTo>
                    <a:pt x="17" y="263"/>
                    <a:pt x="13" y="417"/>
                    <a:pt x="13" y="417"/>
                  </a:cubicBezTo>
                  <a:cubicBezTo>
                    <a:pt x="0" y="2178"/>
                    <a:pt x="1412" y="3594"/>
                    <a:pt x="3173" y="3610"/>
                  </a:cubicBezTo>
                  <a:lnTo>
                    <a:pt x="9241" y="3623"/>
                  </a:lnTo>
                  <a:lnTo>
                    <a:pt x="9267" y="3623"/>
                  </a:lnTo>
                  <a:cubicBezTo>
                    <a:pt x="11015" y="3623"/>
                    <a:pt x="12430" y="2201"/>
                    <a:pt x="12430" y="464"/>
                  </a:cubicBezTo>
                  <a:cubicBezTo>
                    <a:pt x="12430" y="464"/>
                    <a:pt x="12434" y="289"/>
                    <a:pt x="12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943488" y="4756361"/>
              <a:ext cx="655187" cy="209789"/>
            </a:xfrm>
            <a:custGeom>
              <a:avLst/>
              <a:gdLst/>
              <a:ahLst/>
              <a:cxnLst/>
              <a:rect l="l" t="t" r="r" b="b"/>
              <a:pathLst>
                <a:path w="12992" h="4160" extrusionOk="0">
                  <a:moveTo>
                    <a:pt x="12437" y="541"/>
                  </a:moveTo>
                  <a:lnTo>
                    <a:pt x="12434" y="732"/>
                  </a:lnTo>
                  <a:cubicBezTo>
                    <a:pt x="12434" y="2328"/>
                    <a:pt x="11136" y="3623"/>
                    <a:pt x="9513" y="3623"/>
                  </a:cubicBezTo>
                  <a:lnTo>
                    <a:pt x="3448" y="3606"/>
                  </a:lnTo>
                  <a:cubicBezTo>
                    <a:pt x="2667" y="3600"/>
                    <a:pt x="1936" y="3294"/>
                    <a:pt x="1389" y="2747"/>
                  </a:cubicBezTo>
                  <a:cubicBezTo>
                    <a:pt x="846" y="2198"/>
                    <a:pt x="547" y="1467"/>
                    <a:pt x="554" y="691"/>
                  </a:cubicBezTo>
                  <a:lnTo>
                    <a:pt x="561" y="541"/>
                  </a:lnTo>
                  <a:close/>
                  <a:moveTo>
                    <a:pt x="34" y="1"/>
                  </a:moveTo>
                  <a:lnTo>
                    <a:pt x="17" y="682"/>
                  </a:lnTo>
                  <a:cubicBezTo>
                    <a:pt x="0" y="2577"/>
                    <a:pt x="1536" y="4130"/>
                    <a:pt x="3445" y="4147"/>
                  </a:cubicBezTo>
                  <a:lnTo>
                    <a:pt x="9539" y="4159"/>
                  </a:lnTo>
                  <a:cubicBezTo>
                    <a:pt x="11431" y="4159"/>
                    <a:pt x="12971" y="2623"/>
                    <a:pt x="12971" y="738"/>
                  </a:cubicBezTo>
                  <a:lnTo>
                    <a:pt x="12991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962047" y="4440914"/>
              <a:ext cx="629518" cy="174437"/>
            </a:xfrm>
            <a:custGeom>
              <a:avLst/>
              <a:gdLst/>
              <a:ahLst/>
              <a:cxnLst/>
              <a:rect l="l" t="t" r="r" b="b"/>
              <a:pathLst>
                <a:path w="12483" h="3459" extrusionOk="0">
                  <a:moveTo>
                    <a:pt x="6153" y="0"/>
                  </a:moveTo>
                  <a:cubicBezTo>
                    <a:pt x="3087" y="0"/>
                    <a:pt x="58" y="429"/>
                    <a:pt x="45" y="1298"/>
                  </a:cubicBezTo>
                  <a:cubicBezTo>
                    <a:pt x="38" y="1781"/>
                    <a:pt x="21" y="2596"/>
                    <a:pt x="1" y="3458"/>
                  </a:cubicBezTo>
                  <a:lnTo>
                    <a:pt x="12425" y="3458"/>
                  </a:lnTo>
                  <a:cubicBezTo>
                    <a:pt x="12445" y="2613"/>
                    <a:pt x="12466" y="1818"/>
                    <a:pt x="12475" y="1345"/>
                  </a:cubicBezTo>
                  <a:cubicBezTo>
                    <a:pt x="12482" y="453"/>
                    <a:pt x="9299" y="0"/>
                    <a:pt x="615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5948229" y="4427398"/>
              <a:ext cx="656699" cy="201468"/>
            </a:xfrm>
            <a:custGeom>
              <a:avLst/>
              <a:gdLst/>
              <a:ahLst/>
              <a:cxnLst/>
              <a:rect l="l" t="t" r="r" b="b"/>
              <a:pathLst>
                <a:path w="13022" h="3995" extrusionOk="0">
                  <a:moveTo>
                    <a:pt x="6427" y="536"/>
                  </a:moveTo>
                  <a:cubicBezTo>
                    <a:pt x="9351" y="536"/>
                    <a:pt x="11867" y="932"/>
                    <a:pt x="12407" y="1476"/>
                  </a:cubicBezTo>
                  <a:cubicBezTo>
                    <a:pt x="12455" y="1526"/>
                    <a:pt x="12481" y="1570"/>
                    <a:pt x="12481" y="1610"/>
                  </a:cubicBezTo>
                  <a:cubicBezTo>
                    <a:pt x="12471" y="2033"/>
                    <a:pt x="12455" y="2713"/>
                    <a:pt x="12438" y="3458"/>
                  </a:cubicBezTo>
                  <a:lnTo>
                    <a:pt x="550" y="3458"/>
                  </a:lnTo>
                  <a:cubicBezTo>
                    <a:pt x="567" y="2700"/>
                    <a:pt x="581" y="2002"/>
                    <a:pt x="587" y="1570"/>
                  </a:cubicBezTo>
                  <a:cubicBezTo>
                    <a:pt x="594" y="1137"/>
                    <a:pt x="2626" y="536"/>
                    <a:pt x="6427" y="536"/>
                  </a:cubicBezTo>
                  <a:close/>
                  <a:moveTo>
                    <a:pt x="6427" y="0"/>
                  </a:moveTo>
                  <a:cubicBezTo>
                    <a:pt x="4938" y="0"/>
                    <a:pt x="74" y="114"/>
                    <a:pt x="50" y="1563"/>
                  </a:cubicBezTo>
                  <a:cubicBezTo>
                    <a:pt x="44" y="2046"/>
                    <a:pt x="27" y="2861"/>
                    <a:pt x="7" y="3719"/>
                  </a:cubicBezTo>
                  <a:lnTo>
                    <a:pt x="0" y="3995"/>
                  </a:lnTo>
                  <a:lnTo>
                    <a:pt x="12961" y="3995"/>
                  </a:lnTo>
                  <a:lnTo>
                    <a:pt x="12967" y="3733"/>
                  </a:lnTo>
                  <a:cubicBezTo>
                    <a:pt x="12987" y="2884"/>
                    <a:pt x="13008" y="2089"/>
                    <a:pt x="13018" y="1620"/>
                  </a:cubicBezTo>
                  <a:lnTo>
                    <a:pt x="13018" y="1617"/>
                  </a:lnTo>
                  <a:cubicBezTo>
                    <a:pt x="13021" y="1429"/>
                    <a:pt x="12944" y="1254"/>
                    <a:pt x="12786" y="1097"/>
                  </a:cubicBezTo>
                  <a:cubicBezTo>
                    <a:pt x="11984" y="288"/>
                    <a:pt x="8859" y="0"/>
                    <a:pt x="6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4806063" y="2568706"/>
              <a:ext cx="2163800" cy="2163144"/>
            </a:xfrm>
            <a:custGeom>
              <a:avLst/>
              <a:gdLst/>
              <a:ahLst/>
              <a:cxnLst/>
              <a:rect l="l" t="t" r="r" b="b"/>
              <a:pathLst>
                <a:path w="42907" h="42894" extrusionOk="0">
                  <a:moveTo>
                    <a:pt x="21454" y="0"/>
                  </a:moveTo>
                  <a:cubicBezTo>
                    <a:pt x="9604" y="0"/>
                    <a:pt x="1" y="9603"/>
                    <a:pt x="1" y="21457"/>
                  </a:cubicBezTo>
                  <a:cubicBezTo>
                    <a:pt x="1" y="33290"/>
                    <a:pt x="9604" y="42894"/>
                    <a:pt x="21454" y="42894"/>
                  </a:cubicBezTo>
                  <a:cubicBezTo>
                    <a:pt x="33304" y="42894"/>
                    <a:pt x="42907" y="33290"/>
                    <a:pt x="42907" y="21457"/>
                  </a:cubicBezTo>
                  <a:cubicBezTo>
                    <a:pt x="42907" y="9603"/>
                    <a:pt x="33304" y="0"/>
                    <a:pt x="21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4705453" y="2553627"/>
              <a:ext cx="2278831" cy="2193251"/>
            </a:xfrm>
            <a:custGeom>
              <a:avLst/>
              <a:gdLst/>
              <a:ahLst/>
              <a:cxnLst/>
              <a:rect l="l" t="t" r="r" b="b"/>
              <a:pathLst>
                <a:path w="45188" h="43491" extrusionOk="0">
                  <a:moveTo>
                    <a:pt x="23449" y="598"/>
                  </a:moveTo>
                  <a:cubicBezTo>
                    <a:pt x="35129" y="598"/>
                    <a:pt x="44590" y="10060"/>
                    <a:pt x="44604" y="21756"/>
                  </a:cubicBezTo>
                  <a:cubicBezTo>
                    <a:pt x="44604" y="30302"/>
                    <a:pt x="39448" y="38021"/>
                    <a:pt x="31543" y="41290"/>
                  </a:cubicBezTo>
                  <a:cubicBezTo>
                    <a:pt x="28927" y="42374"/>
                    <a:pt x="26179" y="42897"/>
                    <a:pt x="23456" y="42897"/>
                  </a:cubicBezTo>
                  <a:cubicBezTo>
                    <a:pt x="17948" y="42897"/>
                    <a:pt x="12535" y="40750"/>
                    <a:pt x="8486" y="36702"/>
                  </a:cubicBezTo>
                  <a:cubicBezTo>
                    <a:pt x="2435" y="30664"/>
                    <a:pt x="627" y="21565"/>
                    <a:pt x="3898" y="13659"/>
                  </a:cubicBezTo>
                  <a:cubicBezTo>
                    <a:pt x="7168" y="5753"/>
                    <a:pt x="14883" y="598"/>
                    <a:pt x="23449" y="598"/>
                  </a:cubicBezTo>
                  <a:close/>
                  <a:moveTo>
                    <a:pt x="23459" y="1"/>
                  </a:moveTo>
                  <a:cubicBezTo>
                    <a:pt x="17798" y="1"/>
                    <a:pt x="12233" y="2211"/>
                    <a:pt x="8078" y="6367"/>
                  </a:cubicBezTo>
                  <a:cubicBezTo>
                    <a:pt x="1855" y="12589"/>
                    <a:pt x="0" y="21944"/>
                    <a:pt x="3364" y="30067"/>
                  </a:cubicBezTo>
                  <a:cubicBezTo>
                    <a:pt x="6725" y="38194"/>
                    <a:pt x="14648" y="43490"/>
                    <a:pt x="23449" y="43490"/>
                  </a:cubicBezTo>
                  <a:cubicBezTo>
                    <a:pt x="35443" y="43474"/>
                    <a:pt x="45171" y="33747"/>
                    <a:pt x="45188" y="21756"/>
                  </a:cubicBezTo>
                  <a:cubicBezTo>
                    <a:pt x="45188" y="12951"/>
                    <a:pt x="39891" y="5032"/>
                    <a:pt x="31764" y="1651"/>
                  </a:cubicBezTo>
                  <a:cubicBezTo>
                    <a:pt x="29077" y="541"/>
                    <a:pt x="26257" y="1"/>
                    <a:pt x="23459" y="1"/>
                  </a:cubicBezTo>
                  <a:close/>
                </a:path>
              </a:pathLst>
            </a:custGeom>
            <a:solidFill>
              <a:srgbClr val="CAA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5183492" y="4160262"/>
              <a:ext cx="1414158" cy="573641"/>
            </a:xfrm>
            <a:custGeom>
              <a:avLst/>
              <a:gdLst/>
              <a:ahLst/>
              <a:cxnLst/>
              <a:rect l="l" t="t" r="r" b="b"/>
              <a:pathLst>
                <a:path w="28042" h="11375" extrusionOk="0">
                  <a:moveTo>
                    <a:pt x="3864" y="0"/>
                  </a:moveTo>
                  <a:lnTo>
                    <a:pt x="3864" y="6239"/>
                  </a:lnTo>
                  <a:lnTo>
                    <a:pt x="0" y="6239"/>
                  </a:lnTo>
                  <a:cubicBezTo>
                    <a:pt x="1127" y="7201"/>
                    <a:pt x="2553" y="8164"/>
                    <a:pt x="3864" y="8879"/>
                  </a:cubicBezTo>
                  <a:cubicBezTo>
                    <a:pt x="4982" y="9472"/>
                    <a:pt x="6152" y="9969"/>
                    <a:pt x="7376" y="10358"/>
                  </a:cubicBezTo>
                  <a:cubicBezTo>
                    <a:pt x="9496" y="11062"/>
                    <a:pt x="11764" y="11375"/>
                    <a:pt x="14121" y="11375"/>
                  </a:cubicBezTo>
                  <a:cubicBezTo>
                    <a:pt x="19434" y="11375"/>
                    <a:pt x="24294" y="9439"/>
                    <a:pt x="28041" y="6239"/>
                  </a:cubicBezTo>
                  <a:lnTo>
                    <a:pt x="24375" y="6239"/>
                  </a:lnTo>
                  <a:lnTo>
                    <a:pt x="24375" y="57"/>
                  </a:lnTo>
                  <a:cubicBezTo>
                    <a:pt x="23097" y="37"/>
                    <a:pt x="21792" y="17"/>
                    <a:pt x="20867" y="0"/>
                  </a:cubicBezTo>
                  <a:lnTo>
                    <a:pt x="20867" y="6239"/>
                  </a:lnTo>
                  <a:lnTo>
                    <a:pt x="7376" y="6239"/>
                  </a:lnTo>
                  <a:lnTo>
                    <a:pt x="7376" y="57"/>
                  </a:lnTo>
                  <a:cubicBezTo>
                    <a:pt x="6095" y="37"/>
                    <a:pt x="4790" y="17"/>
                    <a:pt x="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144763" y="4144530"/>
              <a:ext cx="1487584" cy="600873"/>
            </a:xfrm>
            <a:custGeom>
              <a:avLst/>
              <a:gdLst/>
              <a:ahLst/>
              <a:cxnLst/>
              <a:rect l="l" t="t" r="r" b="b"/>
              <a:pathLst>
                <a:path w="29498" h="11915" extrusionOk="0">
                  <a:moveTo>
                    <a:pt x="21863" y="547"/>
                  </a:moveTo>
                  <a:cubicBezTo>
                    <a:pt x="22695" y="561"/>
                    <a:pt x="23765" y="578"/>
                    <a:pt x="24835" y="594"/>
                  </a:cubicBezTo>
                  <a:lnTo>
                    <a:pt x="24835" y="6780"/>
                  </a:lnTo>
                  <a:lnTo>
                    <a:pt x="28021" y="6780"/>
                  </a:lnTo>
                  <a:cubicBezTo>
                    <a:pt x="24282" y="9751"/>
                    <a:pt x="19636" y="11378"/>
                    <a:pt x="14849" y="11378"/>
                  </a:cubicBezTo>
                  <a:cubicBezTo>
                    <a:pt x="12434" y="11378"/>
                    <a:pt x="10194" y="11039"/>
                    <a:pt x="8185" y="10375"/>
                  </a:cubicBezTo>
                  <a:cubicBezTo>
                    <a:pt x="6994" y="9996"/>
                    <a:pt x="5827" y="9503"/>
                    <a:pt x="4720" y="8916"/>
                  </a:cubicBezTo>
                  <a:cubicBezTo>
                    <a:pt x="3606" y="8309"/>
                    <a:pt x="2459" y="7551"/>
                    <a:pt x="1480" y="6780"/>
                  </a:cubicBezTo>
                  <a:lnTo>
                    <a:pt x="4861" y="6780"/>
                  </a:lnTo>
                  <a:lnTo>
                    <a:pt x="4861" y="547"/>
                  </a:lnTo>
                  <a:cubicBezTo>
                    <a:pt x="5693" y="561"/>
                    <a:pt x="6763" y="578"/>
                    <a:pt x="7836" y="594"/>
                  </a:cubicBezTo>
                  <a:lnTo>
                    <a:pt x="7836" y="6780"/>
                  </a:lnTo>
                  <a:lnTo>
                    <a:pt x="21863" y="6780"/>
                  </a:lnTo>
                  <a:lnTo>
                    <a:pt x="21863" y="547"/>
                  </a:lnTo>
                  <a:close/>
                  <a:moveTo>
                    <a:pt x="4324" y="1"/>
                  </a:moveTo>
                  <a:lnTo>
                    <a:pt x="4324" y="6243"/>
                  </a:lnTo>
                  <a:lnTo>
                    <a:pt x="1" y="6243"/>
                  </a:lnTo>
                  <a:lnTo>
                    <a:pt x="554" y="6716"/>
                  </a:lnTo>
                  <a:cubicBezTo>
                    <a:pt x="1664" y="7665"/>
                    <a:pt x="3090" y="8638"/>
                    <a:pt x="4465" y="9389"/>
                  </a:cubicBezTo>
                  <a:cubicBezTo>
                    <a:pt x="5606" y="9992"/>
                    <a:pt x="6800" y="10495"/>
                    <a:pt x="8021" y="10885"/>
                  </a:cubicBezTo>
                  <a:cubicBezTo>
                    <a:pt x="10080" y="11569"/>
                    <a:pt x="12377" y="11915"/>
                    <a:pt x="14849" y="11915"/>
                  </a:cubicBezTo>
                  <a:cubicBezTo>
                    <a:pt x="20011" y="11915"/>
                    <a:pt x="25016" y="10070"/>
                    <a:pt x="28943" y="6716"/>
                  </a:cubicBezTo>
                  <a:lnTo>
                    <a:pt x="29497" y="6243"/>
                  </a:lnTo>
                  <a:lnTo>
                    <a:pt x="25375" y="6243"/>
                  </a:lnTo>
                  <a:lnTo>
                    <a:pt x="25375" y="64"/>
                  </a:lnTo>
                  <a:lnTo>
                    <a:pt x="25110" y="61"/>
                  </a:lnTo>
                  <a:cubicBezTo>
                    <a:pt x="23828" y="41"/>
                    <a:pt x="22523" y="21"/>
                    <a:pt x="21598" y="4"/>
                  </a:cubicBezTo>
                  <a:lnTo>
                    <a:pt x="21323" y="1"/>
                  </a:lnTo>
                  <a:lnTo>
                    <a:pt x="21323" y="6243"/>
                  </a:lnTo>
                  <a:lnTo>
                    <a:pt x="8373" y="6243"/>
                  </a:lnTo>
                  <a:lnTo>
                    <a:pt x="8373" y="64"/>
                  </a:lnTo>
                  <a:lnTo>
                    <a:pt x="8108" y="61"/>
                  </a:lnTo>
                  <a:cubicBezTo>
                    <a:pt x="6826" y="41"/>
                    <a:pt x="5525" y="21"/>
                    <a:pt x="4595" y="4"/>
                  </a:cubicBezTo>
                  <a:lnTo>
                    <a:pt x="4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5020043" y="2887532"/>
              <a:ext cx="1735901" cy="1525457"/>
            </a:xfrm>
            <a:custGeom>
              <a:avLst/>
              <a:gdLst/>
              <a:ahLst/>
              <a:cxnLst/>
              <a:rect l="l" t="t" r="r" b="b"/>
              <a:pathLst>
                <a:path w="34422" h="30249" extrusionOk="0">
                  <a:moveTo>
                    <a:pt x="34422" y="15125"/>
                  </a:moveTo>
                  <a:cubicBezTo>
                    <a:pt x="34422" y="23477"/>
                    <a:pt x="26717" y="30248"/>
                    <a:pt x="17211" y="30248"/>
                  </a:cubicBezTo>
                  <a:cubicBezTo>
                    <a:pt x="7706" y="30248"/>
                    <a:pt x="1" y="23477"/>
                    <a:pt x="1" y="15125"/>
                  </a:cubicBezTo>
                  <a:cubicBezTo>
                    <a:pt x="1" y="6773"/>
                    <a:pt x="7706" y="1"/>
                    <a:pt x="17211" y="1"/>
                  </a:cubicBezTo>
                  <a:cubicBezTo>
                    <a:pt x="26717" y="1"/>
                    <a:pt x="34422" y="6773"/>
                    <a:pt x="34422" y="15125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006527" y="2874016"/>
              <a:ext cx="1762932" cy="1552538"/>
            </a:xfrm>
            <a:custGeom>
              <a:avLst/>
              <a:gdLst/>
              <a:ahLst/>
              <a:cxnLst/>
              <a:rect l="l" t="t" r="r" b="b"/>
              <a:pathLst>
                <a:path w="34958" h="30786" extrusionOk="0">
                  <a:moveTo>
                    <a:pt x="17479" y="538"/>
                  </a:moveTo>
                  <a:cubicBezTo>
                    <a:pt x="26821" y="538"/>
                    <a:pt x="34421" y="7202"/>
                    <a:pt x="34421" y="15393"/>
                  </a:cubicBezTo>
                  <a:cubicBezTo>
                    <a:pt x="34421" y="23584"/>
                    <a:pt x="26821" y="30245"/>
                    <a:pt x="17479" y="30245"/>
                  </a:cubicBezTo>
                  <a:cubicBezTo>
                    <a:pt x="8138" y="30245"/>
                    <a:pt x="538" y="23584"/>
                    <a:pt x="538" y="15393"/>
                  </a:cubicBezTo>
                  <a:cubicBezTo>
                    <a:pt x="538" y="7202"/>
                    <a:pt x="8138" y="538"/>
                    <a:pt x="17479" y="538"/>
                  </a:cubicBezTo>
                  <a:close/>
                  <a:moveTo>
                    <a:pt x="17479" y="1"/>
                  </a:moveTo>
                  <a:cubicBezTo>
                    <a:pt x="7843" y="1"/>
                    <a:pt x="1" y="6907"/>
                    <a:pt x="1" y="15393"/>
                  </a:cubicBezTo>
                  <a:cubicBezTo>
                    <a:pt x="1" y="23879"/>
                    <a:pt x="7843" y="30785"/>
                    <a:pt x="17479" y="30785"/>
                  </a:cubicBezTo>
                  <a:cubicBezTo>
                    <a:pt x="27119" y="30785"/>
                    <a:pt x="34958" y="23879"/>
                    <a:pt x="34958" y="15393"/>
                  </a:cubicBezTo>
                  <a:cubicBezTo>
                    <a:pt x="34958" y="6907"/>
                    <a:pt x="27119" y="1"/>
                    <a:pt x="17479" y="1"/>
                  </a:cubicBezTo>
                  <a:close/>
                </a:path>
              </a:pathLst>
            </a:custGeom>
            <a:solidFill>
              <a:srgbClr val="CAA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547502" y="2928684"/>
              <a:ext cx="168033" cy="236819"/>
            </a:xfrm>
            <a:custGeom>
              <a:avLst/>
              <a:gdLst/>
              <a:ahLst/>
              <a:cxnLst/>
              <a:rect l="l" t="t" r="r" b="b"/>
              <a:pathLst>
                <a:path w="3332" h="4696" extrusionOk="0">
                  <a:moveTo>
                    <a:pt x="860" y="0"/>
                  </a:moveTo>
                  <a:cubicBezTo>
                    <a:pt x="595" y="0"/>
                    <a:pt x="363" y="151"/>
                    <a:pt x="205" y="503"/>
                  </a:cubicBezTo>
                  <a:cubicBezTo>
                    <a:pt x="1" y="989"/>
                    <a:pt x="1007" y="1633"/>
                    <a:pt x="1792" y="2606"/>
                  </a:cubicBezTo>
                  <a:cubicBezTo>
                    <a:pt x="2248" y="3206"/>
                    <a:pt x="2611" y="3864"/>
                    <a:pt x="2862" y="4589"/>
                  </a:cubicBezTo>
                  <a:cubicBezTo>
                    <a:pt x="2886" y="4663"/>
                    <a:pt x="2949" y="4696"/>
                    <a:pt x="3020" y="4696"/>
                  </a:cubicBezTo>
                  <a:cubicBezTo>
                    <a:pt x="3127" y="4696"/>
                    <a:pt x="3251" y="4618"/>
                    <a:pt x="3271" y="4494"/>
                  </a:cubicBezTo>
                  <a:cubicBezTo>
                    <a:pt x="3332" y="4069"/>
                    <a:pt x="3332" y="3646"/>
                    <a:pt x="3271" y="3220"/>
                  </a:cubicBezTo>
                  <a:cubicBezTo>
                    <a:pt x="3016" y="1684"/>
                    <a:pt x="1745" y="0"/>
                    <a:pt x="860" y="0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543972" y="3042154"/>
              <a:ext cx="112560" cy="148869"/>
            </a:xfrm>
            <a:custGeom>
              <a:avLst/>
              <a:gdLst/>
              <a:ahLst/>
              <a:cxnLst/>
              <a:rect l="l" t="t" r="r" b="b"/>
              <a:pathLst>
                <a:path w="2232" h="2952" extrusionOk="0">
                  <a:moveTo>
                    <a:pt x="778" y="1"/>
                  </a:moveTo>
                  <a:cubicBezTo>
                    <a:pt x="564" y="1"/>
                    <a:pt x="360" y="118"/>
                    <a:pt x="205" y="390"/>
                  </a:cubicBezTo>
                  <a:cubicBezTo>
                    <a:pt x="1" y="735"/>
                    <a:pt x="691" y="1080"/>
                    <a:pt x="1195" y="1661"/>
                  </a:cubicBezTo>
                  <a:cubicBezTo>
                    <a:pt x="1476" y="2023"/>
                    <a:pt x="1698" y="2449"/>
                    <a:pt x="1805" y="2888"/>
                  </a:cubicBezTo>
                  <a:cubicBezTo>
                    <a:pt x="1818" y="2932"/>
                    <a:pt x="1852" y="2952"/>
                    <a:pt x="1899" y="2952"/>
                  </a:cubicBezTo>
                  <a:cubicBezTo>
                    <a:pt x="1979" y="2952"/>
                    <a:pt x="2091" y="2885"/>
                    <a:pt x="2120" y="2795"/>
                  </a:cubicBezTo>
                  <a:cubicBezTo>
                    <a:pt x="2201" y="2526"/>
                    <a:pt x="2231" y="2244"/>
                    <a:pt x="2218" y="1959"/>
                  </a:cubicBezTo>
                  <a:cubicBezTo>
                    <a:pt x="2157" y="990"/>
                    <a:pt x="1410" y="1"/>
                    <a:pt x="778" y="1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074710" y="2928684"/>
              <a:ext cx="168033" cy="236819"/>
            </a:xfrm>
            <a:custGeom>
              <a:avLst/>
              <a:gdLst/>
              <a:ahLst/>
              <a:cxnLst/>
              <a:rect l="l" t="t" r="r" b="b"/>
              <a:pathLst>
                <a:path w="3332" h="4696" extrusionOk="0">
                  <a:moveTo>
                    <a:pt x="2473" y="0"/>
                  </a:moveTo>
                  <a:cubicBezTo>
                    <a:pt x="1587" y="0"/>
                    <a:pt x="319" y="1684"/>
                    <a:pt x="64" y="3220"/>
                  </a:cubicBezTo>
                  <a:cubicBezTo>
                    <a:pt x="0" y="3646"/>
                    <a:pt x="0" y="4069"/>
                    <a:pt x="64" y="4494"/>
                  </a:cubicBezTo>
                  <a:cubicBezTo>
                    <a:pt x="84" y="4618"/>
                    <a:pt x="205" y="4696"/>
                    <a:pt x="313" y="4696"/>
                  </a:cubicBezTo>
                  <a:cubicBezTo>
                    <a:pt x="383" y="4696"/>
                    <a:pt x="446" y="4663"/>
                    <a:pt x="474" y="4589"/>
                  </a:cubicBezTo>
                  <a:cubicBezTo>
                    <a:pt x="725" y="3864"/>
                    <a:pt x="1084" y="3206"/>
                    <a:pt x="1540" y="2606"/>
                  </a:cubicBezTo>
                  <a:cubicBezTo>
                    <a:pt x="2325" y="1633"/>
                    <a:pt x="3332" y="989"/>
                    <a:pt x="3130" y="503"/>
                  </a:cubicBezTo>
                  <a:cubicBezTo>
                    <a:pt x="2969" y="151"/>
                    <a:pt x="2737" y="0"/>
                    <a:pt x="2473" y="0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5133715" y="3042154"/>
              <a:ext cx="112711" cy="148869"/>
            </a:xfrm>
            <a:custGeom>
              <a:avLst/>
              <a:gdLst/>
              <a:ahLst/>
              <a:cxnLst/>
              <a:rect l="l" t="t" r="r" b="b"/>
              <a:pathLst>
                <a:path w="2235" h="2952" extrusionOk="0">
                  <a:moveTo>
                    <a:pt x="1453" y="1"/>
                  </a:moveTo>
                  <a:cubicBezTo>
                    <a:pt x="823" y="1"/>
                    <a:pt x="75" y="990"/>
                    <a:pt x="18" y="1959"/>
                  </a:cubicBezTo>
                  <a:cubicBezTo>
                    <a:pt x="1" y="2244"/>
                    <a:pt x="32" y="2526"/>
                    <a:pt x="112" y="2795"/>
                  </a:cubicBezTo>
                  <a:cubicBezTo>
                    <a:pt x="142" y="2885"/>
                    <a:pt x="253" y="2952"/>
                    <a:pt x="333" y="2952"/>
                  </a:cubicBezTo>
                  <a:cubicBezTo>
                    <a:pt x="380" y="2952"/>
                    <a:pt x="414" y="2932"/>
                    <a:pt x="427" y="2888"/>
                  </a:cubicBezTo>
                  <a:cubicBezTo>
                    <a:pt x="538" y="2449"/>
                    <a:pt x="756" y="2023"/>
                    <a:pt x="1038" y="1661"/>
                  </a:cubicBezTo>
                  <a:cubicBezTo>
                    <a:pt x="1541" y="1080"/>
                    <a:pt x="2235" y="735"/>
                    <a:pt x="2030" y="390"/>
                  </a:cubicBezTo>
                  <a:cubicBezTo>
                    <a:pt x="1873" y="118"/>
                    <a:pt x="1671" y="1"/>
                    <a:pt x="1453" y="1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644582" y="3708602"/>
              <a:ext cx="139439" cy="139489"/>
            </a:xfrm>
            <a:custGeom>
              <a:avLst/>
              <a:gdLst/>
              <a:ahLst/>
              <a:cxnLst/>
              <a:rect l="l" t="t" r="r" b="b"/>
              <a:pathLst>
                <a:path w="2765" h="2766" extrusionOk="0">
                  <a:moveTo>
                    <a:pt x="1382" y="1"/>
                  </a:moveTo>
                  <a:cubicBezTo>
                    <a:pt x="621" y="1"/>
                    <a:pt x="1" y="618"/>
                    <a:pt x="1" y="1383"/>
                  </a:cubicBezTo>
                  <a:cubicBezTo>
                    <a:pt x="1" y="2144"/>
                    <a:pt x="621" y="2765"/>
                    <a:pt x="1382" y="2765"/>
                  </a:cubicBezTo>
                  <a:cubicBezTo>
                    <a:pt x="2144" y="2765"/>
                    <a:pt x="2764" y="2144"/>
                    <a:pt x="2764" y="1383"/>
                  </a:cubicBezTo>
                  <a:cubicBezTo>
                    <a:pt x="2764" y="618"/>
                    <a:pt x="2144" y="1"/>
                    <a:pt x="1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003199" y="3708602"/>
              <a:ext cx="139237" cy="139489"/>
            </a:xfrm>
            <a:custGeom>
              <a:avLst/>
              <a:gdLst/>
              <a:ahLst/>
              <a:cxnLst/>
              <a:rect l="l" t="t" r="r" b="b"/>
              <a:pathLst>
                <a:path w="2761" h="2766" extrusionOk="0">
                  <a:moveTo>
                    <a:pt x="1379" y="1"/>
                  </a:moveTo>
                  <a:cubicBezTo>
                    <a:pt x="618" y="1"/>
                    <a:pt x="0" y="618"/>
                    <a:pt x="0" y="1383"/>
                  </a:cubicBezTo>
                  <a:cubicBezTo>
                    <a:pt x="0" y="2144"/>
                    <a:pt x="618" y="2765"/>
                    <a:pt x="1379" y="2765"/>
                  </a:cubicBezTo>
                  <a:cubicBezTo>
                    <a:pt x="2143" y="2765"/>
                    <a:pt x="2761" y="2144"/>
                    <a:pt x="2761" y="1383"/>
                  </a:cubicBezTo>
                  <a:cubicBezTo>
                    <a:pt x="2761" y="618"/>
                    <a:pt x="2143" y="1"/>
                    <a:pt x="1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5576248" y="3559477"/>
              <a:ext cx="276104" cy="82856"/>
            </a:xfrm>
            <a:custGeom>
              <a:avLst/>
              <a:gdLst/>
              <a:ahLst/>
              <a:cxnLst/>
              <a:rect l="l" t="t" r="r" b="b"/>
              <a:pathLst>
                <a:path w="5475" h="1643" extrusionOk="0">
                  <a:moveTo>
                    <a:pt x="485" y="1"/>
                  </a:moveTo>
                  <a:cubicBezTo>
                    <a:pt x="268" y="1"/>
                    <a:pt x="77" y="158"/>
                    <a:pt x="41" y="378"/>
                  </a:cubicBezTo>
                  <a:cubicBezTo>
                    <a:pt x="0" y="623"/>
                    <a:pt x="165" y="852"/>
                    <a:pt x="410" y="892"/>
                  </a:cubicBezTo>
                  <a:lnTo>
                    <a:pt x="4918" y="1637"/>
                  </a:lnTo>
                  <a:cubicBezTo>
                    <a:pt x="4943" y="1641"/>
                    <a:pt x="4968" y="1643"/>
                    <a:pt x="4992" y="1643"/>
                  </a:cubicBezTo>
                  <a:cubicBezTo>
                    <a:pt x="5208" y="1643"/>
                    <a:pt x="5398" y="1488"/>
                    <a:pt x="5434" y="1267"/>
                  </a:cubicBezTo>
                  <a:cubicBezTo>
                    <a:pt x="5474" y="1022"/>
                    <a:pt x="5310" y="791"/>
                    <a:pt x="5065" y="751"/>
                  </a:cubicBezTo>
                  <a:lnTo>
                    <a:pt x="557" y="7"/>
                  </a:lnTo>
                  <a:cubicBezTo>
                    <a:pt x="533" y="3"/>
                    <a:pt x="509" y="1"/>
                    <a:pt x="4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5935217" y="3555241"/>
              <a:ext cx="275247" cy="91329"/>
            </a:xfrm>
            <a:custGeom>
              <a:avLst/>
              <a:gdLst/>
              <a:ahLst/>
              <a:cxnLst/>
              <a:rect l="l" t="t" r="r" b="b"/>
              <a:pathLst>
                <a:path w="5458" h="1811" extrusionOk="0">
                  <a:moveTo>
                    <a:pt x="4969" y="1"/>
                  </a:moveTo>
                  <a:cubicBezTo>
                    <a:pt x="4938" y="1"/>
                    <a:pt x="4908" y="4"/>
                    <a:pt x="4877" y="10"/>
                  </a:cubicBezTo>
                  <a:lnTo>
                    <a:pt x="399" y="922"/>
                  </a:lnTo>
                  <a:cubicBezTo>
                    <a:pt x="158" y="969"/>
                    <a:pt x="0" y="1207"/>
                    <a:pt x="50" y="1452"/>
                  </a:cubicBezTo>
                  <a:cubicBezTo>
                    <a:pt x="94" y="1663"/>
                    <a:pt x="280" y="1810"/>
                    <a:pt x="490" y="1810"/>
                  </a:cubicBezTo>
                  <a:cubicBezTo>
                    <a:pt x="520" y="1810"/>
                    <a:pt x="550" y="1807"/>
                    <a:pt x="580" y="1801"/>
                  </a:cubicBezTo>
                  <a:lnTo>
                    <a:pt x="5055" y="892"/>
                  </a:lnTo>
                  <a:cubicBezTo>
                    <a:pt x="5299" y="842"/>
                    <a:pt x="5457" y="603"/>
                    <a:pt x="5407" y="362"/>
                  </a:cubicBezTo>
                  <a:cubicBezTo>
                    <a:pt x="5363" y="148"/>
                    <a:pt x="5178" y="1"/>
                    <a:pt x="49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5852157" y="3911588"/>
              <a:ext cx="105399" cy="45236"/>
            </a:xfrm>
            <a:custGeom>
              <a:avLst/>
              <a:gdLst/>
              <a:ahLst/>
              <a:cxnLst/>
              <a:rect l="l" t="t" r="r" b="b"/>
              <a:pathLst>
                <a:path w="2090" h="897" extrusionOk="0">
                  <a:moveTo>
                    <a:pt x="449" y="1"/>
                  </a:moveTo>
                  <a:cubicBezTo>
                    <a:pt x="201" y="1"/>
                    <a:pt x="0" y="202"/>
                    <a:pt x="0" y="451"/>
                  </a:cubicBezTo>
                  <a:cubicBezTo>
                    <a:pt x="0" y="699"/>
                    <a:pt x="201" y="897"/>
                    <a:pt x="449" y="897"/>
                  </a:cubicBezTo>
                  <a:lnTo>
                    <a:pt x="1641" y="897"/>
                  </a:lnTo>
                  <a:cubicBezTo>
                    <a:pt x="1889" y="897"/>
                    <a:pt x="2090" y="699"/>
                    <a:pt x="2090" y="451"/>
                  </a:cubicBezTo>
                  <a:cubicBezTo>
                    <a:pt x="2090" y="202"/>
                    <a:pt x="1889" y="1"/>
                    <a:pt x="1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5258078" y="3812844"/>
              <a:ext cx="284375" cy="234651"/>
            </a:xfrm>
            <a:custGeom>
              <a:avLst/>
              <a:gdLst/>
              <a:ahLst/>
              <a:cxnLst/>
              <a:rect l="l" t="t" r="r" b="b"/>
              <a:pathLst>
                <a:path w="5639" h="4653" extrusionOk="0">
                  <a:moveTo>
                    <a:pt x="2821" y="0"/>
                  </a:moveTo>
                  <a:cubicBezTo>
                    <a:pt x="1265" y="0"/>
                    <a:pt x="1" y="1043"/>
                    <a:pt x="1" y="2325"/>
                  </a:cubicBezTo>
                  <a:cubicBezTo>
                    <a:pt x="1" y="3609"/>
                    <a:pt x="1265" y="4652"/>
                    <a:pt x="2821" y="4652"/>
                  </a:cubicBezTo>
                  <a:cubicBezTo>
                    <a:pt x="4377" y="4652"/>
                    <a:pt x="5639" y="3609"/>
                    <a:pt x="5639" y="2325"/>
                  </a:cubicBezTo>
                  <a:cubicBezTo>
                    <a:pt x="5639" y="1043"/>
                    <a:pt x="4377" y="0"/>
                    <a:pt x="2821" y="0"/>
                  </a:cubicBezTo>
                  <a:close/>
                </a:path>
              </a:pathLst>
            </a:custGeom>
            <a:solidFill>
              <a:srgbClr val="DE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6267256" y="3812844"/>
              <a:ext cx="284375" cy="234651"/>
            </a:xfrm>
            <a:custGeom>
              <a:avLst/>
              <a:gdLst/>
              <a:ahLst/>
              <a:cxnLst/>
              <a:rect l="l" t="t" r="r" b="b"/>
              <a:pathLst>
                <a:path w="5639" h="4653" extrusionOk="0">
                  <a:moveTo>
                    <a:pt x="2818" y="0"/>
                  </a:moveTo>
                  <a:cubicBezTo>
                    <a:pt x="1262" y="0"/>
                    <a:pt x="0" y="1043"/>
                    <a:pt x="0" y="2325"/>
                  </a:cubicBezTo>
                  <a:cubicBezTo>
                    <a:pt x="0" y="3609"/>
                    <a:pt x="1262" y="4652"/>
                    <a:pt x="2818" y="4652"/>
                  </a:cubicBezTo>
                  <a:cubicBezTo>
                    <a:pt x="4378" y="4652"/>
                    <a:pt x="5638" y="3609"/>
                    <a:pt x="5638" y="2325"/>
                  </a:cubicBezTo>
                  <a:cubicBezTo>
                    <a:pt x="5638" y="1043"/>
                    <a:pt x="4378" y="0"/>
                    <a:pt x="2818" y="0"/>
                  </a:cubicBezTo>
                  <a:close/>
                </a:path>
              </a:pathLst>
            </a:custGeom>
            <a:solidFill>
              <a:srgbClr val="DE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4723407" y="2513585"/>
              <a:ext cx="2348475" cy="1017274"/>
            </a:xfrm>
            <a:custGeom>
              <a:avLst/>
              <a:gdLst/>
              <a:ahLst/>
              <a:cxnLst/>
              <a:rect l="l" t="t" r="r" b="b"/>
              <a:pathLst>
                <a:path w="46569" h="20172" extrusionOk="0">
                  <a:moveTo>
                    <a:pt x="23284" y="0"/>
                  </a:moveTo>
                  <a:cubicBezTo>
                    <a:pt x="12467" y="0"/>
                    <a:pt x="3290" y="8466"/>
                    <a:pt x="0" y="20172"/>
                  </a:cubicBezTo>
                  <a:lnTo>
                    <a:pt x="144" y="20135"/>
                  </a:lnTo>
                  <a:cubicBezTo>
                    <a:pt x="7631" y="19058"/>
                    <a:pt x="15385" y="18492"/>
                    <a:pt x="23325" y="18492"/>
                  </a:cubicBezTo>
                  <a:cubicBezTo>
                    <a:pt x="26873" y="18492"/>
                    <a:pt x="30382" y="18612"/>
                    <a:pt x="33847" y="18834"/>
                  </a:cubicBezTo>
                  <a:lnTo>
                    <a:pt x="34517" y="17546"/>
                  </a:lnTo>
                  <a:lnTo>
                    <a:pt x="35997" y="14711"/>
                  </a:lnTo>
                  <a:lnTo>
                    <a:pt x="37449" y="17563"/>
                  </a:lnTo>
                  <a:lnTo>
                    <a:pt x="38267" y="19169"/>
                  </a:lnTo>
                  <a:cubicBezTo>
                    <a:pt x="41044" y="19424"/>
                    <a:pt x="43788" y="19746"/>
                    <a:pt x="46498" y="20135"/>
                  </a:cubicBezTo>
                  <a:lnTo>
                    <a:pt x="46569" y="20135"/>
                  </a:lnTo>
                  <a:cubicBezTo>
                    <a:pt x="43278" y="8426"/>
                    <a:pt x="34101" y="0"/>
                    <a:pt x="23284" y="0"/>
                  </a:cubicBez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4704243" y="2495480"/>
              <a:ext cx="2386398" cy="1053483"/>
            </a:xfrm>
            <a:custGeom>
              <a:avLst/>
              <a:gdLst/>
              <a:ahLst/>
              <a:cxnLst/>
              <a:rect l="l" t="t" r="r" b="b"/>
              <a:pathLst>
                <a:path w="47321" h="20890" extrusionOk="0">
                  <a:moveTo>
                    <a:pt x="23664" y="718"/>
                  </a:moveTo>
                  <a:cubicBezTo>
                    <a:pt x="33891" y="718"/>
                    <a:pt x="42991" y="8473"/>
                    <a:pt x="46452" y="20071"/>
                  </a:cubicBezTo>
                  <a:cubicBezTo>
                    <a:pt x="43980" y="19722"/>
                    <a:pt x="41435" y="19427"/>
                    <a:pt x="38879" y="19193"/>
                  </a:cubicBezTo>
                  <a:lnTo>
                    <a:pt x="36699" y="14909"/>
                  </a:lnTo>
                  <a:cubicBezTo>
                    <a:pt x="36639" y="14789"/>
                    <a:pt x="36514" y="14711"/>
                    <a:pt x="36380" y="14711"/>
                  </a:cubicBezTo>
                  <a:lnTo>
                    <a:pt x="36377" y="14711"/>
                  </a:lnTo>
                  <a:cubicBezTo>
                    <a:pt x="36246" y="14711"/>
                    <a:pt x="36122" y="14785"/>
                    <a:pt x="36061" y="14906"/>
                  </a:cubicBezTo>
                  <a:lnTo>
                    <a:pt x="34018" y="18820"/>
                  </a:lnTo>
                  <a:cubicBezTo>
                    <a:pt x="30547" y="18602"/>
                    <a:pt x="27079" y="18492"/>
                    <a:pt x="23705" y="18492"/>
                  </a:cubicBezTo>
                  <a:cubicBezTo>
                    <a:pt x="16023" y="18492"/>
                    <a:pt x="8349" y="19028"/>
                    <a:pt x="883" y="20081"/>
                  </a:cubicBezTo>
                  <a:lnTo>
                    <a:pt x="883" y="20081"/>
                  </a:lnTo>
                  <a:cubicBezTo>
                    <a:pt x="4354" y="8473"/>
                    <a:pt x="13451" y="718"/>
                    <a:pt x="23664" y="718"/>
                  </a:cubicBezTo>
                  <a:close/>
                  <a:moveTo>
                    <a:pt x="23664" y="0"/>
                  </a:moveTo>
                  <a:cubicBezTo>
                    <a:pt x="12965" y="0"/>
                    <a:pt x="3469" y="8211"/>
                    <a:pt x="35" y="20437"/>
                  </a:cubicBezTo>
                  <a:cubicBezTo>
                    <a:pt x="1" y="20561"/>
                    <a:pt x="35" y="20692"/>
                    <a:pt x="125" y="20786"/>
                  </a:cubicBezTo>
                  <a:cubicBezTo>
                    <a:pt x="192" y="20853"/>
                    <a:pt x="286" y="20890"/>
                    <a:pt x="380" y="20890"/>
                  </a:cubicBezTo>
                  <a:cubicBezTo>
                    <a:pt x="410" y="20890"/>
                    <a:pt x="440" y="20886"/>
                    <a:pt x="470" y="20880"/>
                  </a:cubicBezTo>
                  <a:lnTo>
                    <a:pt x="595" y="20846"/>
                  </a:lnTo>
                  <a:cubicBezTo>
                    <a:pt x="8151" y="19759"/>
                    <a:pt x="15923" y="19210"/>
                    <a:pt x="23705" y="19210"/>
                  </a:cubicBezTo>
                  <a:cubicBezTo>
                    <a:pt x="27140" y="19210"/>
                    <a:pt x="30671" y="19323"/>
                    <a:pt x="34203" y="19548"/>
                  </a:cubicBezTo>
                  <a:cubicBezTo>
                    <a:pt x="34207" y="19548"/>
                    <a:pt x="34211" y="19548"/>
                    <a:pt x="34215" y="19548"/>
                  </a:cubicBezTo>
                  <a:cubicBezTo>
                    <a:pt x="34351" y="19548"/>
                    <a:pt x="34480" y="19478"/>
                    <a:pt x="34546" y="19357"/>
                  </a:cubicBezTo>
                  <a:lnTo>
                    <a:pt x="36373" y="15852"/>
                  </a:lnTo>
                  <a:lnTo>
                    <a:pt x="38329" y="19693"/>
                  </a:lnTo>
                  <a:cubicBezTo>
                    <a:pt x="38385" y="19803"/>
                    <a:pt x="38493" y="19877"/>
                    <a:pt x="38614" y="19887"/>
                  </a:cubicBezTo>
                  <a:cubicBezTo>
                    <a:pt x="41394" y="20139"/>
                    <a:pt x="44155" y="20464"/>
                    <a:pt x="46828" y="20849"/>
                  </a:cubicBezTo>
                  <a:cubicBezTo>
                    <a:pt x="46845" y="20849"/>
                    <a:pt x="46862" y="20853"/>
                    <a:pt x="46878" y="20853"/>
                  </a:cubicBezTo>
                  <a:lnTo>
                    <a:pt x="46949" y="20853"/>
                  </a:lnTo>
                  <a:cubicBezTo>
                    <a:pt x="47059" y="20853"/>
                    <a:pt x="47167" y="20799"/>
                    <a:pt x="47234" y="20709"/>
                  </a:cubicBezTo>
                  <a:cubicBezTo>
                    <a:pt x="47301" y="20622"/>
                    <a:pt x="47321" y="20504"/>
                    <a:pt x="47291" y="20397"/>
                  </a:cubicBezTo>
                  <a:cubicBezTo>
                    <a:pt x="43863" y="8197"/>
                    <a:pt x="34368" y="0"/>
                    <a:pt x="23664" y="0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4121712" y="3372680"/>
              <a:ext cx="790944" cy="842635"/>
            </a:xfrm>
            <a:custGeom>
              <a:avLst/>
              <a:gdLst/>
              <a:ahLst/>
              <a:cxnLst/>
              <a:rect l="l" t="t" r="r" b="b"/>
              <a:pathLst>
                <a:path w="15684" h="16709" extrusionOk="0">
                  <a:moveTo>
                    <a:pt x="15684" y="0"/>
                  </a:moveTo>
                  <a:lnTo>
                    <a:pt x="7842" y="3124"/>
                  </a:lnTo>
                  <a:lnTo>
                    <a:pt x="0" y="6246"/>
                  </a:lnTo>
                  <a:lnTo>
                    <a:pt x="6625" y="11476"/>
                  </a:lnTo>
                  <a:lnTo>
                    <a:pt x="9630" y="13846"/>
                  </a:lnTo>
                  <a:lnTo>
                    <a:pt x="11609" y="13058"/>
                  </a:lnTo>
                  <a:lnTo>
                    <a:pt x="11301" y="15168"/>
                  </a:lnTo>
                  <a:lnTo>
                    <a:pt x="13249" y="16708"/>
                  </a:lnTo>
                  <a:lnTo>
                    <a:pt x="14467" y="8352"/>
                  </a:lnTo>
                  <a:lnTo>
                    <a:pt x="15684" y="0"/>
                  </a:ln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102750" y="3354525"/>
              <a:ext cx="828716" cy="878844"/>
            </a:xfrm>
            <a:custGeom>
              <a:avLst/>
              <a:gdLst/>
              <a:ahLst/>
              <a:cxnLst/>
              <a:rect l="l" t="t" r="r" b="b"/>
              <a:pathLst>
                <a:path w="16433" h="17427" extrusionOk="0">
                  <a:moveTo>
                    <a:pt x="15617" y="921"/>
                  </a:moveTo>
                  <a:lnTo>
                    <a:pt x="13360" y="16400"/>
                  </a:lnTo>
                  <a:lnTo>
                    <a:pt x="12062" y="15378"/>
                  </a:lnTo>
                  <a:lnTo>
                    <a:pt x="12341" y="13469"/>
                  </a:lnTo>
                  <a:cubicBezTo>
                    <a:pt x="12357" y="13345"/>
                    <a:pt x="12307" y="13217"/>
                    <a:pt x="12206" y="13136"/>
                  </a:cubicBezTo>
                  <a:cubicBezTo>
                    <a:pt x="12143" y="13086"/>
                    <a:pt x="12066" y="13060"/>
                    <a:pt x="11989" y="13060"/>
                  </a:cubicBezTo>
                  <a:cubicBezTo>
                    <a:pt x="11943" y="13060"/>
                    <a:pt x="11897" y="13069"/>
                    <a:pt x="11854" y="13087"/>
                  </a:cubicBezTo>
                  <a:lnTo>
                    <a:pt x="10063" y="13797"/>
                  </a:lnTo>
                  <a:lnTo>
                    <a:pt x="1084" y="6710"/>
                  </a:lnTo>
                  <a:lnTo>
                    <a:pt x="15617" y="921"/>
                  </a:lnTo>
                  <a:close/>
                  <a:moveTo>
                    <a:pt x="16063" y="1"/>
                  </a:moveTo>
                  <a:cubicBezTo>
                    <a:pt x="16018" y="1"/>
                    <a:pt x="15973" y="10"/>
                    <a:pt x="15930" y="29"/>
                  </a:cubicBezTo>
                  <a:lnTo>
                    <a:pt x="8084" y="3148"/>
                  </a:lnTo>
                  <a:lnTo>
                    <a:pt x="242" y="6274"/>
                  </a:lnTo>
                  <a:cubicBezTo>
                    <a:pt x="125" y="6321"/>
                    <a:pt x="37" y="6428"/>
                    <a:pt x="20" y="6552"/>
                  </a:cubicBezTo>
                  <a:cubicBezTo>
                    <a:pt x="0" y="6680"/>
                    <a:pt x="54" y="6808"/>
                    <a:pt x="152" y="6888"/>
                  </a:cubicBezTo>
                  <a:lnTo>
                    <a:pt x="9781" y="14488"/>
                  </a:lnTo>
                  <a:cubicBezTo>
                    <a:pt x="9845" y="14539"/>
                    <a:pt x="9924" y="14566"/>
                    <a:pt x="10003" y="14566"/>
                  </a:cubicBezTo>
                  <a:cubicBezTo>
                    <a:pt x="10048" y="14566"/>
                    <a:pt x="10094" y="14557"/>
                    <a:pt x="10137" y="14539"/>
                  </a:cubicBezTo>
                  <a:lnTo>
                    <a:pt x="11542" y="13982"/>
                  </a:lnTo>
                  <a:lnTo>
                    <a:pt x="11324" y="15478"/>
                  </a:lnTo>
                  <a:cubicBezTo>
                    <a:pt x="11304" y="15602"/>
                    <a:pt x="11355" y="15729"/>
                    <a:pt x="11455" y="15810"/>
                  </a:cubicBezTo>
                  <a:lnTo>
                    <a:pt x="13403" y="17350"/>
                  </a:lnTo>
                  <a:cubicBezTo>
                    <a:pt x="13468" y="17400"/>
                    <a:pt x="13548" y="17426"/>
                    <a:pt x="13625" y="17426"/>
                  </a:cubicBezTo>
                  <a:cubicBezTo>
                    <a:pt x="13672" y="17426"/>
                    <a:pt x="13716" y="17417"/>
                    <a:pt x="13759" y="17400"/>
                  </a:cubicBezTo>
                  <a:cubicBezTo>
                    <a:pt x="13877" y="17353"/>
                    <a:pt x="13964" y="17245"/>
                    <a:pt x="13981" y="17118"/>
                  </a:cubicBezTo>
                  <a:lnTo>
                    <a:pt x="16416" y="411"/>
                  </a:lnTo>
                  <a:cubicBezTo>
                    <a:pt x="16433" y="284"/>
                    <a:pt x="16382" y="159"/>
                    <a:pt x="16281" y="79"/>
                  </a:cubicBezTo>
                  <a:cubicBezTo>
                    <a:pt x="16218" y="28"/>
                    <a:pt x="16141" y="1"/>
                    <a:pt x="16063" y="1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6863151" y="3372680"/>
              <a:ext cx="791045" cy="842635"/>
            </a:xfrm>
            <a:custGeom>
              <a:avLst/>
              <a:gdLst/>
              <a:ahLst/>
              <a:cxnLst/>
              <a:rect l="l" t="t" r="r" b="b"/>
              <a:pathLst>
                <a:path w="15686" h="16709" extrusionOk="0">
                  <a:moveTo>
                    <a:pt x="1" y="0"/>
                  </a:moveTo>
                  <a:lnTo>
                    <a:pt x="1219" y="8352"/>
                  </a:lnTo>
                  <a:lnTo>
                    <a:pt x="2433" y="16708"/>
                  </a:lnTo>
                  <a:lnTo>
                    <a:pt x="4381" y="15168"/>
                  </a:lnTo>
                  <a:lnTo>
                    <a:pt x="4076" y="13058"/>
                  </a:lnTo>
                  <a:lnTo>
                    <a:pt x="6055" y="13846"/>
                  </a:lnTo>
                  <a:lnTo>
                    <a:pt x="9060" y="11476"/>
                  </a:lnTo>
                  <a:lnTo>
                    <a:pt x="15685" y="6246"/>
                  </a:lnTo>
                  <a:lnTo>
                    <a:pt x="7843" y="31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6844391" y="3354525"/>
              <a:ext cx="828565" cy="878844"/>
            </a:xfrm>
            <a:custGeom>
              <a:avLst/>
              <a:gdLst/>
              <a:ahLst/>
              <a:cxnLst/>
              <a:rect l="l" t="t" r="r" b="b"/>
              <a:pathLst>
                <a:path w="16430" h="17427" extrusionOk="0">
                  <a:moveTo>
                    <a:pt x="815" y="921"/>
                  </a:moveTo>
                  <a:lnTo>
                    <a:pt x="15349" y="6710"/>
                  </a:lnTo>
                  <a:lnTo>
                    <a:pt x="6370" y="13797"/>
                  </a:lnTo>
                  <a:lnTo>
                    <a:pt x="4579" y="13087"/>
                  </a:lnTo>
                  <a:cubicBezTo>
                    <a:pt x="4535" y="13069"/>
                    <a:pt x="4490" y="13060"/>
                    <a:pt x="4444" y="13060"/>
                  </a:cubicBezTo>
                  <a:cubicBezTo>
                    <a:pt x="4367" y="13060"/>
                    <a:pt x="4290" y="13086"/>
                    <a:pt x="4227" y="13136"/>
                  </a:cubicBezTo>
                  <a:cubicBezTo>
                    <a:pt x="4126" y="13217"/>
                    <a:pt x="4076" y="13345"/>
                    <a:pt x="4092" y="13469"/>
                  </a:cubicBezTo>
                  <a:lnTo>
                    <a:pt x="4371" y="15378"/>
                  </a:lnTo>
                  <a:lnTo>
                    <a:pt x="3069" y="16400"/>
                  </a:lnTo>
                  <a:lnTo>
                    <a:pt x="815" y="921"/>
                  </a:lnTo>
                  <a:close/>
                  <a:moveTo>
                    <a:pt x="370" y="1"/>
                  </a:moveTo>
                  <a:cubicBezTo>
                    <a:pt x="292" y="1"/>
                    <a:pt x="215" y="28"/>
                    <a:pt x="151" y="79"/>
                  </a:cubicBezTo>
                  <a:cubicBezTo>
                    <a:pt x="51" y="159"/>
                    <a:pt x="1" y="284"/>
                    <a:pt x="18" y="411"/>
                  </a:cubicBezTo>
                  <a:lnTo>
                    <a:pt x="2453" y="17118"/>
                  </a:lnTo>
                  <a:cubicBezTo>
                    <a:pt x="2469" y="17245"/>
                    <a:pt x="2553" y="17353"/>
                    <a:pt x="2674" y="17400"/>
                  </a:cubicBezTo>
                  <a:cubicBezTo>
                    <a:pt x="2718" y="17417"/>
                    <a:pt x="2761" y="17426"/>
                    <a:pt x="2805" y="17426"/>
                  </a:cubicBezTo>
                  <a:cubicBezTo>
                    <a:pt x="2885" y="17426"/>
                    <a:pt x="2962" y="17400"/>
                    <a:pt x="3029" y="17350"/>
                  </a:cubicBezTo>
                  <a:lnTo>
                    <a:pt x="4978" y="15810"/>
                  </a:lnTo>
                  <a:cubicBezTo>
                    <a:pt x="5079" y="15729"/>
                    <a:pt x="5129" y="15602"/>
                    <a:pt x="5109" y="15478"/>
                  </a:cubicBezTo>
                  <a:lnTo>
                    <a:pt x="4891" y="13982"/>
                  </a:lnTo>
                  <a:lnTo>
                    <a:pt x="6297" y="14539"/>
                  </a:lnTo>
                  <a:cubicBezTo>
                    <a:pt x="6339" y="14557"/>
                    <a:pt x="6385" y="14566"/>
                    <a:pt x="6430" y="14566"/>
                  </a:cubicBezTo>
                  <a:cubicBezTo>
                    <a:pt x="6509" y="14566"/>
                    <a:pt x="6588" y="14539"/>
                    <a:pt x="6652" y="14488"/>
                  </a:cubicBezTo>
                  <a:lnTo>
                    <a:pt x="16278" y="6888"/>
                  </a:lnTo>
                  <a:cubicBezTo>
                    <a:pt x="16379" y="6808"/>
                    <a:pt x="16429" y="6680"/>
                    <a:pt x="16412" y="6552"/>
                  </a:cubicBezTo>
                  <a:cubicBezTo>
                    <a:pt x="16392" y="6428"/>
                    <a:pt x="16308" y="6321"/>
                    <a:pt x="16191" y="6274"/>
                  </a:cubicBezTo>
                  <a:lnTo>
                    <a:pt x="8349" y="3148"/>
                  </a:lnTo>
                  <a:lnTo>
                    <a:pt x="504" y="29"/>
                  </a:lnTo>
                  <a:cubicBezTo>
                    <a:pt x="461" y="10"/>
                    <a:pt x="415" y="1"/>
                    <a:pt x="370" y="1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5781700" y="3787900"/>
              <a:ext cx="582300" cy="1362300"/>
            </a:xfrm>
            <a:prstGeom prst="trapezoid">
              <a:avLst>
                <a:gd name="adj" fmla="val 45927"/>
              </a:avLst>
            </a:prstGeom>
            <a:solidFill>
              <a:srgbClr val="D0254D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5426975" y="3787900"/>
              <a:ext cx="582300" cy="1362300"/>
            </a:xfrm>
            <a:prstGeom prst="trapezoid">
              <a:avLst>
                <a:gd name="adj" fmla="val 45927"/>
              </a:avLst>
            </a:prstGeom>
            <a:solidFill>
              <a:srgbClr val="D0254D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6774452" y="2594334"/>
            <a:ext cx="1293392" cy="1415305"/>
            <a:chOff x="2417150" y="1670850"/>
            <a:chExt cx="917950" cy="1004475"/>
          </a:xfrm>
        </p:grpSpPr>
        <p:sp>
          <p:nvSpPr>
            <p:cNvPr id="1279" name="Google Shape;1279;p48"/>
            <p:cNvSpPr/>
            <p:nvPr/>
          </p:nvSpPr>
          <p:spPr>
            <a:xfrm>
              <a:off x="2536750" y="2551625"/>
              <a:ext cx="683975" cy="123700"/>
            </a:xfrm>
            <a:custGeom>
              <a:avLst/>
              <a:gdLst/>
              <a:ahLst/>
              <a:cxnLst/>
              <a:rect l="l" t="t" r="r" b="b"/>
              <a:pathLst>
                <a:path w="27359" h="4948" extrusionOk="0">
                  <a:moveTo>
                    <a:pt x="13680" y="4947"/>
                  </a:moveTo>
                  <a:lnTo>
                    <a:pt x="13680" y="4947"/>
                  </a:lnTo>
                  <a:cubicBezTo>
                    <a:pt x="6132" y="4947"/>
                    <a:pt x="1" y="3833"/>
                    <a:pt x="1" y="2486"/>
                  </a:cubicBezTo>
                  <a:lnTo>
                    <a:pt x="1" y="2486"/>
                  </a:lnTo>
                  <a:cubicBezTo>
                    <a:pt x="1" y="1115"/>
                    <a:pt x="6132" y="1"/>
                    <a:pt x="13680" y="1"/>
                  </a:cubicBezTo>
                  <a:lnTo>
                    <a:pt x="13680" y="1"/>
                  </a:lnTo>
                  <a:cubicBezTo>
                    <a:pt x="21228" y="1"/>
                    <a:pt x="27359" y="1115"/>
                    <a:pt x="27359" y="2486"/>
                  </a:cubicBezTo>
                  <a:cubicBezTo>
                    <a:pt x="27359" y="3833"/>
                    <a:pt x="21228" y="4947"/>
                    <a:pt x="13680" y="49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558825" y="2413450"/>
              <a:ext cx="275800" cy="222400"/>
            </a:xfrm>
            <a:custGeom>
              <a:avLst/>
              <a:gdLst/>
              <a:ahLst/>
              <a:cxnLst/>
              <a:rect l="l" t="t" r="r" b="b"/>
              <a:pathLst>
                <a:path w="11032" h="8896" extrusionOk="0">
                  <a:moveTo>
                    <a:pt x="929" y="511"/>
                  </a:moveTo>
                  <a:lnTo>
                    <a:pt x="233" y="5040"/>
                  </a:lnTo>
                  <a:cubicBezTo>
                    <a:pt x="0" y="6433"/>
                    <a:pt x="929" y="7780"/>
                    <a:pt x="2323" y="8036"/>
                  </a:cubicBezTo>
                  <a:lnTo>
                    <a:pt x="7177" y="8872"/>
                  </a:lnTo>
                  <a:cubicBezTo>
                    <a:pt x="7316" y="8895"/>
                    <a:pt x="7478" y="8895"/>
                    <a:pt x="7641" y="8895"/>
                  </a:cubicBezTo>
                  <a:cubicBezTo>
                    <a:pt x="8849" y="8895"/>
                    <a:pt x="9963" y="8036"/>
                    <a:pt x="10149" y="6782"/>
                  </a:cubicBezTo>
                  <a:lnTo>
                    <a:pt x="10846" y="2253"/>
                  </a:lnTo>
                  <a:cubicBezTo>
                    <a:pt x="11032" y="1208"/>
                    <a:pt x="5667" y="0"/>
                    <a:pt x="2718" y="0"/>
                  </a:cubicBezTo>
                  <a:cubicBezTo>
                    <a:pt x="1719" y="0"/>
                    <a:pt x="976" y="140"/>
                    <a:pt x="929" y="5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2552425" y="2407650"/>
              <a:ext cx="288600" cy="234000"/>
            </a:xfrm>
            <a:custGeom>
              <a:avLst/>
              <a:gdLst/>
              <a:ahLst/>
              <a:cxnLst/>
              <a:rect l="l" t="t" r="r" b="b"/>
              <a:pathLst>
                <a:path w="11544" h="9360" extrusionOk="0">
                  <a:moveTo>
                    <a:pt x="6039" y="743"/>
                  </a:moveTo>
                  <a:cubicBezTo>
                    <a:pt x="9128" y="1277"/>
                    <a:pt x="10986" y="2090"/>
                    <a:pt x="10893" y="2462"/>
                  </a:cubicBezTo>
                  <a:cubicBezTo>
                    <a:pt x="10730" y="3553"/>
                    <a:pt x="10219" y="6967"/>
                    <a:pt x="10219" y="6991"/>
                  </a:cubicBezTo>
                  <a:cubicBezTo>
                    <a:pt x="10010" y="8129"/>
                    <a:pt x="8989" y="8941"/>
                    <a:pt x="7897" y="8941"/>
                  </a:cubicBezTo>
                  <a:cubicBezTo>
                    <a:pt x="7734" y="8941"/>
                    <a:pt x="7618" y="8941"/>
                    <a:pt x="7479" y="8895"/>
                  </a:cubicBezTo>
                  <a:lnTo>
                    <a:pt x="2625" y="8059"/>
                  </a:lnTo>
                  <a:cubicBezTo>
                    <a:pt x="1348" y="7827"/>
                    <a:pt x="489" y="6619"/>
                    <a:pt x="721" y="5342"/>
                  </a:cubicBezTo>
                  <a:cubicBezTo>
                    <a:pt x="721" y="5272"/>
                    <a:pt x="1232" y="1905"/>
                    <a:pt x="1418" y="813"/>
                  </a:cubicBezTo>
                  <a:cubicBezTo>
                    <a:pt x="1441" y="627"/>
                    <a:pt x="1928" y="465"/>
                    <a:pt x="3020" y="465"/>
                  </a:cubicBezTo>
                  <a:cubicBezTo>
                    <a:pt x="3740" y="465"/>
                    <a:pt x="4762" y="511"/>
                    <a:pt x="6039" y="743"/>
                  </a:cubicBezTo>
                  <a:close/>
                  <a:moveTo>
                    <a:pt x="953" y="697"/>
                  </a:moveTo>
                  <a:cubicBezTo>
                    <a:pt x="767" y="1812"/>
                    <a:pt x="256" y="5179"/>
                    <a:pt x="256" y="5249"/>
                  </a:cubicBezTo>
                  <a:cubicBezTo>
                    <a:pt x="1" y="6782"/>
                    <a:pt x="1000" y="8245"/>
                    <a:pt x="2556" y="8500"/>
                  </a:cubicBezTo>
                  <a:lnTo>
                    <a:pt x="7386" y="9336"/>
                  </a:lnTo>
                  <a:cubicBezTo>
                    <a:pt x="7572" y="9359"/>
                    <a:pt x="7734" y="9359"/>
                    <a:pt x="7897" y="9359"/>
                  </a:cubicBezTo>
                  <a:cubicBezTo>
                    <a:pt x="9244" y="9359"/>
                    <a:pt x="10405" y="8384"/>
                    <a:pt x="10637" y="7037"/>
                  </a:cubicBezTo>
                  <a:cubicBezTo>
                    <a:pt x="10637" y="7014"/>
                    <a:pt x="11172" y="3623"/>
                    <a:pt x="11334" y="2508"/>
                  </a:cubicBezTo>
                  <a:cubicBezTo>
                    <a:pt x="11543" y="1231"/>
                    <a:pt x="6991" y="418"/>
                    <a:pt x="6086" y="279"/>
                  </a:cubicBezTo>
                  <a:cubicBezTo>
                    <a:pt x="5342" y="163"/>
                    <a:pt x="4088" y="0"/>
                    <a:pt x="2974" y="0"/>
                  </a:cubicBezTo>
                  <a:cubicBezTo>
                    <a:pt x="1928" y="0"/>
                    <a:pt x="1069" y="140"/>
                    <a:pt x="953" y="697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2876400" y="2402425"/>
              <a:ext cx="301375" cy="243275"/>
            </a:xfrm>
            <a:custGeom>
              <a:avLst/>
              <a:gdLst/>
              <a:ahLst/>
              <a:cxnLst/>
              <a:rect l="l" t="t" r="r" b="b"/>
              <a:pathLst>
                <a:path w="12055" h="9731" extrusionOk="0">
                  <a:moveTo>
                    <a:pt x="419" y="3762"/>
                  </a:moveTo>
                  <a:cubicBezTo>
                    <a:pt x="814" y="4854"/>
                    <a:pt x="2068" y="8036"/>
                    <a:pt x="2068" y="8036"/>
                  </a:cubicBezTo>
                  <a:cubicBezTo>
                    <a:pt x="2486" y="9081"/>
                    <a:pt x="3461" y="9731"/>
                    <a:pt x="4506" y="9731"/>
                  </a:cubicBezTo>
                  <a:cubicBezTo>
                    <a:pt x="4808" y="9731"/>
                    <a:pt x="5087" y="9661"/>
                    <a:pt x="5389" y="9568"/>
                  </a:cubicBezTo>
                  <a:lnTo>
                    <a:pt x="10034" y="7896"/>
                  </a:lnTo>
                  <a:cubicBezTo>
                    <a:pt x="11381" y="7409"/>
                    <a:pt x="12054" y="5922"/>
                    <a:pt x="11590" y="4575"/>
                  </a:cubicBezTo>
                  <a:cubicBezTo>
                    <a:pt x="11590" y="4575"/>
                    <a:pt x="10335" y="1370"/>
                    <a:pt x="9941" y="325"/>
                  </a:cubicBezTo>
                  <a:cubicBezTo>
                    <a:pt x="9848" y="116"/>
                    <a:pt x="9546" y="0"/>
                    <a:pt x="9081" y="0"/>
                  </a:cubicBezTo>
                  <a:cubicBezTo>
                    <a:pt x="6643" y="23"/>
                    <a:pt x="1" y="2648"/>
                    <a:pt x="419" y="37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2879300" y="2397200"/>
              <a:ext cx="304850" cy="254900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9291" y="488"/>
                  </a:moveTo>
                  <a:cubicBezTo>
                    <a:pt x="9430" y="534"/>
                    <a:pt x="9546" y="581"/>
                    <a:pt x="9592" y="604"/>
                  </a:cubicBezTo>
                  <a:cubicBezTo>
                    <a:pt x="9964" y="1672"/>
                    <a:pt x="11218" y="4877"/>
                    <a:pt x="11241" y="4877"/>
                  </a:cubicBezTo>
                  <a:cubicBezTo>
                    <a:pt x="11683" y="6085"/>
                    <a:pt x="11079" y="7432"/>
                    <a:pt x="9848" y="7896"/>
                  </a:cubicBezTo>
                  <a:lnTo>
                    <a:pt x="5203" y="9568"/>
                  </a:lnTo>
                  <a:cubicBezTo>
                    <a:pt x="4948" y="9661"/>
                    <a:pt x="4646" y="9731"/>
                    <a:pt x="4390" y="9731"/>
                  </a:cubicBezTo>
                  <a:cubicBezTo>
                    <a:pt x="3438" y="9731"/>
                    <a:pt x="2532" y="9104"/>
                    <a:pt x="2184" y="8175"/>
                  </a:cubicBezTo>
                  <a:cubicBezTo>
                    <a:pt x="2184" y="8152"/>
                    <a:pt x="930" y="4970"/>
                    <a:pt x="535" y="3925"/>
                  </a:cubicBezTo>
                  <a:cubicBezTo>
                    <a:pt x="512" y="3855"/>
                    <a:pt x="558" y="3762"/>
                    <a:pt x="651" y="3670"/>
                  </a:cubicBezTo>
                  <a:cubicBezTo>
                    <a:pt x="1627" y="2439"/>
                    <a:pt x="6922" y="488"/>
                    <a:pt x="8942" y="488"/>
                  </a:cubicBezTo>
                  <a:lnTo>
                    <a:pt x="9035" y="488"/>
                  </a:lnTo>
                  <a:cubicBezTo>
                    <a:pt x="9128" y="465"/>
                    <a:pt x="9221" y="465"/>
                    <a:pt x="9291" y="488"/>
                  </a:cubicBezTo>
                  <a:close/>
                  <a:moveTo>
                    <a:pt x="280" y="3344"/>
                  </a:moveTo>
                  <a:cubicBezTo>
                    <a:pt x="71" y="3600"/>
                    <a:pt x="1" y="3832"/>
                    <a:pt x="94" y="4064"/>
                  </a:cubicBezTo>
                  <a:cubicBezTo>
                    <a:pt x="465" y="5133"/>
                    <a:pt x="1720" y="8338"/>
                    <a:pt x="1743" y="8338"/>
                  </a:cubicBezTo>
                  <a:cubicBezTo>
                    <a:pt x="2161" y="9429"/>
                    <a:pt x="3229" y="10195"/>
                    <a:pt x="4390" y="10195"/>
                  </a:cubicBezTo>
                  <a:cubicBezTo>
                    <a:pt x="4715" y="10195"/>
                    <a:pt x="5041" y="10126"/>
                    <a:pt x="5342" y="10010"/>
                  </a:cubicBezTo>
                  <a:lnTo>
                    <a:pt x="9987" y="8338"/>
                  </a:lnTo>
                  <a:cubicBezTo>
                    <a:pt x="11474" y="7780"/>
                    <a:pt x="12194" y="6178"/>
                    <a:pt x="11683" y="4738"/>
                  </a:cubicBezTo>
                  <a:cubicBezTo>
                    <a:pt x="11683" y="4668"/>
                    <a:pt x="10429" y="1510"/>
                    <a:pt x="10010" y="441"/>
                  </a:cubicBezTo>
                  <a:cubicBezTo>
                    <a:pt x="9941" y="209"/>
                    <a:pt x="9709" y="93"/>
                    <a:pt x="9383" y="23"/>
                  </a:cubicBezTo>
                  <a:cubicBezTo>
                    <a:pt x="9267" y="0"/>
                    <a:pt x="9128" y="0"/>
                    <a:pt x="8965" y="0"/>
                  </a:cubicBezTo>
                  <a:cubicBezTo>
                    <a:pt x="6806" y="0"/>
                    <a:pt x="1371" y="2067"/>
                    <a:pt x="280" y="3344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423550" y="167725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0" y="17418"/>
                  </a:moveTo>
                  <a:cubicBezTo>
                    <a:pt x="0" y="27056"/>
                    <a:pt x="7827" y="34860"/>
                    <a:pt x="17465" y="34860"/>
                  </a:cubicBezTo>
                  <a:cubicBezTo>
                    <a:pt x="27103" y="34860"/>
                    <a:pt x="34883" y="27056"/>
                    <a:pt x="34883" y="17418"/>
                  </a:cubicBezTo>
                  <a:cubicBezTo>
                    <a:pt x="34883" y="7804"/>
                    <a:pt x="27056" y="0"/>
                    <a:pt x="17465" y="0"/>
                  </a:cubicBezTo>
                  <a:cubicBezTo>
                    <a:pt x="7850" y="0"/>
                    <a:pt x="0" y="7804"/>
                    <a:pt x="0" y="174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498450" y="1752150"/>
              <a:ext cx="553325" cy="685125"/>
            </a:xfrm>
            <a:custGeom>
              <a:avLst/>
              <a:gdLst/>
              <a:ahLst/>
              <a:cxnLst/>
              <a:rect l="l" t="t" r="r" b="b"/>
              <a:pathLst>
                <a:path w="22133" h="27405" extrusionOk="0">
                  <a:moveTo>
                    <a:pt x="22132" y="13702"/>
                  </a:moveTo>
                  <a:cubicBezTo>
                    <a:pt x="22132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32" y="6131"/>
                    <a:pt x="22132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417150" y="1670850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33583" y="11079"/>
                  </a:moveTo>
                  <a:cubicBezTo>
                    <a:pt x="36253" y="17512"/>
                    <a:pt x="34790" y="24897"/>
                    <a:pt x="29867" y="29844"/>
                  </a:cubicBezTo>
                  <a:cubicBezTo>
                    <a:pt x="26592" y="33118"/>
                    <a:pt x="22180" y="34883"/>
                    <a:pt x="17721" y="34883"/>
                  </a:cubicBezTo>
                  <a:cubicBezTo>
                    <a:pt x="15514" y="34883"/>
                    <a:pt x="13262" y="34465"/>
                    <a:pt x="11125" y="33583"/>
                  </a:cubicBezTo>
                  <a:cubicBezTo>
                    <a:pt x="4715" y="30912"/>
                    <a:pt x="488" y="24642"/>
                    <a:pt x="488" y="17698"/>
                  </a:cubicBezTo>
                  <a:cubicBezTo>
                    <a:pt x="488" y="8176"/>
                    <a:pt x="8199" y="489"/>
                    <a:pt x="17721" y="489"/>
                  </a:cubicBezTo>
                  <a:cubicBezTo>
                    <a:pt x="24641" y="465"/>
                    <a:pt x="30912" y="4669"/>
                    <a:pt x="33583" y="11079"/>
                  </a:cubicBezTo>
                  <a:close/>
                  <a:moveTo>
                    <a:pt x="10916" y="1371"/>
                  </a:moveTo>
                  <a:cubicBezTo>
                    <a:pt x="4320" y="4088"/>
                    <a:pt x="1" y="10545"/>
                    <a:pt x="1" y="17698"/>
                  </a:cubicBezTo>
                  <a:cubicBezTo>
                    <a:pt x="1" y="27452"/>
                    <a:pt x="7920" y="35348"/>
                    <a:pt x="17674" y="35348"/>
                  </a:cubicBezTo>
                  <a:cubicBezTo>
                    <a:pt x="24827" y="35348"/>
                    <a:pt x="31260" y="31051"/>
                    <a:pt x="34001" y="24433"/>
                  </a:cubicBezTo>
                  <a:cubicBezTo>
                    <a:pt x="36718" y="17837"/>
                    <a:pt x="35208" y="10243"/>
                    <a:pt x="30169" y="5157"/>
                  </a:cubicBezTo>
                  <a:cubicBezTo>
                    <a:pt x="26755" y="1789"/>
                    <a:pt x="22272" y="1"/>
                    <a:pt x="17651" y="1"/>
                  </a:cubicBezTo>
                  <a:cubicBezTo>
                    <a:pt x="15421" y="1"/>
                    <a:pt x="13122" y="465"/>
                    <a:pt x="10916" y="137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494950" y="1875800"/>
              <a:ext cx="44725" cy="60425"/>
            </a:xfrm>
            <a:custGeom>
              <a:avLst/>
              <a:gdLst/>
              <a:ahLst/>
              <a:cxnLst/>
              <a:rect l="l" t="t" r="r" b="b"/>
              <a:pathLst>
                <a:path w="1789" h="2417" extrusionOk="0">
                  <a:moveTo>
                    <a:pt x="1" y="1603"/>
                  </a:moveTo>
                  <a:cubicBezTo>
                    <a:pt x="1" y="1836"/>
                    <a:pt x="24" y="2068"/>
                    <a:pt x="94" y="2300"/>
                  </a:cubicBezTo>
                  <a:cubicBezTo>
                    <a:pt x="117" y="2393"/>
                    <a:pt x="210" y="2416"/>
                    <a:pt x="256" y="2416"/>
                  </a:cubicBezTo>
                  <a:cubicBezTo>
                    <a:pt x="279" y="2416"/>
                    <a:pt x="326" y="2416"/>
                    <a:pt x="349" y="2393"/>
                  </a:cubicBezTo>
                  <a:cubicBezTo>
                    <a:pt x="442" y="2021"/>
                    <a:pt x="605" y="1696"/>
                    <a:pt x="837" y="1371"/>
                  </a:cubicBezTo>
                  <a:cubicBezTo>
                    <a:pt x="1255" y="907"/>
                    <a:pt x="1789" y="628"/>
                    <a:pt x="1650" y="326"/>
                  </a:cubicBezTo>
                  <a:cubicBezTo>
                    <a:pt x="1533" y="94"/>
                    <a:pt x="1371" y="1"/>
                    <a:pt x="1185" y="1"/>
                  </a:cubicBezTo>
                  <a:cubicBezTo>
                    <a:pt x="674" y="24"/>
                    <a:pt x="47" y="837"/>
                    <a:pt x="1" y="16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497275" y="2131275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86"/>
                    <a:pt x="24" y="395"/>
                    <a:pt x="47" y="558"/>
                  </a:cubicBezTo>
                  <a:cubicBezTo>
                    <a:pt x="1348" y="1115"/>
                    <a:pt x="2671" y="1510"/>
                    <a:pt x="3949" y="1835"/>
                  </a:cubicBezTo>
                  <a:cubicBezTo>
                    <a:pt x="4320" y="5574"/>
                    <a:pt x="5481" y="9035"/>
                    <a:pt x="7270" y="11659"/>
                  </a:cubicBezTo>
                  <a:cubicBezTo>
                    <a:pt x="7548" y="11775"/>
                    <a:pt x="7804" y="11891"/>
                    <a:pt x="8059" y="11984"/>
                  </a:cubicBezTo>
                  <a:cubicBezTo>
                    <a:pt x="6109" y="9383"/>
                    <a:pt x="4808" y="5853"/>
                    <a:pt x="4413" y="1951"/>
                  </a:cubicBezTo>
                  <a:lnTo>
                    <a:pt x="4413" y="1951"/>
                  </a:lnTo>
                  <a:cubicBezTo>
                    <a:pt x="6503" y="2416"/>
                    <a:pt x="8547" y="2602"/>
                    <a:pt x="10475" y="2602"/>
                  </a:cubicBezTo>
                  <a:lnTo>
                    <a:pt x="11055" y="2602"/>
                  </a:lnTo>
                  <a:cubicBezTo>
                    <a:pt x="16072" y="2509"/>
                    <a:pt x="20205" y="1208"/>
                    <a:pt x="21947" y="558"/>
                  </a:cubicBezTo>
                  <a:cubicBezTo>
                    <a:pt x="21970" y="395"/>
                    <a:pt x="21970" y="186"/>
                    <a:pt x="21994" y="1"/>
                  </a:cubicBezTo>
                  <a:lnTo>
                    <a:pt x="21994" y="1"/>
                  </a:lnTo>
                  <a:cubicBezTo>
                    <a:pt x="20461" y="628"/>
                    <a:pt x="16257" y="2021"/>
                    <a:pt x="11078" y="2091"/>
                  </a:cubicBezTo>
                  <a:lnTo>
                    <a:pt x="10614" y="2091"/>
                  </a:lnTo>
                  <a:cubicBezTo>
                    <a:pt x="8640" y="2091"/>
                    <a:pt x="6527" y="1928"/>
                    <a:pt x="4367" y="1440"/>
                  </a:cubicBezTo>
                  <a:cubicBezTo>
                    <a:pt x="4227" y="1417"/>
                    <a:pt x="4065" y="1348"/>
                    <a:pt x="3902" y="1324"/>
                  </a:cubicBezTo>
                  <a:cubicBezTo>
                    <a:pt x="2602" y="976"/>
                    <a:pt x="1301" y="53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2771900" y="243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2668550" y="1689450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007" y="0"/>
                  </a:moveTo>
                  <a:cubicBezTo>
                    <a:pt x="4994" y="2671"/>
                    <a:pt x="1" y="9475"/>
                    <a:pt x="1" y="17418"/>
                  </a:cubicBezTo>
                  <a:cubicBezTo>
                    <a:pt x="1" y="24687"/>
                    <a:pt x="4135" y="30981"/>
                    <a:pt x="10219" y="34023"/>
                  </a:cubicBezTo>
                  <a:cubicBezTo>
                    <a:pt x="18510" y="32699"/>
                    <a:pt x="24850" y="25500"/>
                    <a:pt x="24850" y="16814"/>
                  </a:cubicBezTo>
                  <a:cubicBezTo>
                    <a:pt x="24850" y="8802"/>
                    <a:pt x="19416" y="2044"/>
                    <a:pt x="12007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3115025" y="1882775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256" y="372"/>
                  </a:moveTo>
                  <a:cubicBezTo>
                    <a:pt x="419" y="117"/>
                    <a:pt x="651" y="1"/>
                    <a:pt x="883" y="1"/>
                  </a:cubicBezTo>
                  <a:cubicBezTo>
                    <a:pt x="976" y="1"/>
                    <a:pt x="1069" y="1"/>
                    <a:pt x="1116" y="24"/>
                  </a:cubicBezTo>
                  <a:cubicBezTo>
                    <a:pt x="1696" y="233"/>
                    <a:pt x="2184" y="1092"/>
                    <a:pt x="2161" y="1951"/>
                  </a:cubicBezTo>
                  <a:cubicBezTo>
                    <a:pt x="2161" y="2207"/>
                    <a:pt x="2068" y="2462"/>
                    <a:pt x="1998" y="2695"/>
                  </a:cubicBezTo>
                  <a:cubicBezTo>
                    <a:pt x="1905" y="2834"/>
                    <a:pt x="1766" y="2927"/>
                    <a:pt x="1603" y="2927"/>
                  </a:cubicBezTo>
                  <a:lnTo>
                    <a:pt x="1580" y="2927"/>
                  </a:lnTo>
                  <a:cubicBezTo>
                    <a:pt x="1441" y="2927"/>
                    <a:pt x="1348" y="2811"/>
                    <a:pt x="1325" y="2695"/>
                  </a:cubicBezTo>
                  <a:cubicBezTo>
                    <a:pt x="1255" y="2346"/>
                    <a:pt x="1139" y="2021"/>
                    <a:pt x="953" y="1742"/>
                  </a:cubicBezTo>
                  <a:cubicBezTo>
                    <a:pt x="837" y="1603"/>
                    <a:pt x="721" y="1441"/>
                    <a:pt x="558" y="1301"/>
                  </a:cubicBezTo>
                  <a:cubicBezTo>
                    <a:pt x="303" y="1023"/>
                    <a:pt x="1" y="697"/>
                    <a:pt x="256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3087175" y="1906000"/>
              <a:ext cx="38325" cy="49375"/>
            </a:xfrm>
            <a:custGeom>
              <a:avLst/>
              <a:gdLst/>
              <a:ahLst/>
              <a:cxnLst/>
              <a:rect l="l" t="t" r="r" b="b"/>
              <a:pathLst>
                <a:path w="1533" h="1975" extrusionOk="0">
                  <a:moveTo>
                    <a:pt x="163" y="256"/>
                  </a:moveTo>
                  <a:cubicBezTo>
                    <a:pt x="256" y="70"/>
                    <a:pt x="441" y="1"/>
                    <a:pt x="627" y="1"/>
                  </a:cubicBezTo>
                  <a:cubicBezTo>
                    <a:pt x="697" y="1"/>
                    <a:pt x="743" y="1"/>
                    <a:pt x="813" y="24"/>
                  </a:cubicBezTo>
                  <a:cubicBezTo>
                    <a:pt x="1185" y="163"/>
                    <a:pt x="1533" y="744"/>
                    <a:pt x="1510" y="1278"/>
                  </a:cubicBezTo>
                  <a:cubicBezTo>
                    <a:pt x="1510" y="1441"/>
                    <a:pt x="1486" y="1626"/>
                    <a:pt x="1417" y="1766"/>
                  </a:cubicBezTo>
                  <a:cubicBezTo>
                    <a:pt x="1370" y="1882"/>
                    <a:pt x="1254" y="1975"/>
                    <a:pt x="1092" y="1975"/>
                  </a:cubicBezTo>
                  <a:lnTo>
                    <a:pt x="1068" y="1975"/>
                  </a:lnTo>
                  <a:cubicBezTo>
                    <a:pt x="952" y="1975"/>
                    <a:pt x="836" y="1882"/>
                    <a:pt x="813" y="1742"/>
                  </a:cubicBezTo>
                  <a:cubicBezTo>
                    <a:pt x="790" y="1533"/>
                    <a:pt x="720" y="1371"/>
                    <a:pt x="604" y="1185"/>
                  </a:cubicBezTo>
                  <a:cubicBezTo>
                    <a:pt x="511" y="1092"/>
                    <a:pt x="465" y="1022"/>
                    <a:pt x="372" y="930"/>
                  </a:cubicBezTo>
                  <a:cubicBezTo>
                    <a:pt x="209" y="744"/>
                    <a:pt x="0" y="512"/>
                    <a:pt x="163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3041300" y="2245650"/>
              <a:ext cx="116725" cy="153900"/>
            </a:xfrm>
            <a:custGeom>
              <a:avLst/>
              <a:gdLst/>
              <a:ahLst/>
              <a:cxnLst/>
              <a:rect l="l" t="t" r="r" b="b"/>
              <a:pathLst>
                <a:path w="4669" h="6156" extrusionOk="0">
                  <a:moveTo>
                    <a:pt x="3136" y="47"/>
                  </a:moveTo>
                  <a:cubicBezTo>
                    <a:pt x="2532" y="163"/>
                    <a:pt x="2323" y="1673"/>
                    <a:pt x="1696" y="3229"/>
                  </a:cubicBezTo>
                  <a:cubicBezTo>
                    <a:pt x="1278" y="4111"/>
                    <a:pt x="720" y="4971"/>
                    <a:pt x="117" y="5737"/>
                  </a:cubicBezTo>
                  <a:cubicBezTo>
                    <a:pt x="0" y="5853"/>
                    <a:pt x="47" y="6039"/>
                    <a:pt x="186" y="6132"/>
                  </a:cubicBezTo>
                  <a:cubicBezTo>
                    <a:pt x="233" y="6155"/>
                    <a:pt x="326" y="6155"/>
                    <a:pt x="372" y="6132"/>
                  </a:cubicBezTo>
                  <a:cubicBezTo>
                    <a:pt x="883" y="5900"/>
                    <a:pt x="1301" y="5598"/>
                    <a:pt x="1696" y="5249"/>
                  </a:cubicBezTo>
                  <a:cubicBezTo>
                    <a:pt x="3368" y="3717"/>
                    <a:pt x="4668" y="651"/>
                    <a:pt x="3693" y="140"/>
                  </a:cubicBezTo>
                  <a:cubicBezTo>
                    <a:pt x="3577" y="24"/>
                    <a:pt x="3368" y="1"/>
                    <a:pt x="3136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524575" y="1809050"/>
              <a:ext cx="178850" cy="277550"/>
            </a:xfrm>
            <a:custGeom>
              <a:avLst/>
              <a:gdLst/>
              <a:ahLst/>
              <a:cxnLst/>
              <a:rect l="l" t="t" r="r" b="b"/>
              <a:pathLst>
                <a:path w="7154" h="11102" extrusionOk="0">
                  <a:moveTo>
                    <a:pt x="4297" y="0"/>
                  </a:moveTo>
                  <a:cubicBezTo>
                    <a:pt x="4041" y="209"/>
                    <a:pt x="3809" y="418"/>
                    <a:pt x="3553" y="651"/>
                  </a:cubicBezTo>
                  <a:cubicBezTo>
                    <a:pt x="5109" y="651"/>
                    <a:pt x="6363" y="2834"/>
                    <a:pt x="6363" y="5504"/>
                  </a:cubicBezTo>
                  <a:cubicBezTo>
                    <a:pt x="6363" y="8175"/>
                    <a:pt x="5086" y="10335"/>
                    <a:pt x="3553" y="10335"/>
                  </a:cubicBezTo>
                  <a:cubicBezTo>
                    <a:pt x="1997" y="10335"/>
                    <a:pt x="720" y="8175"/>
                    <a:pt x="720" y="5504"/>
                  </a:cubicBezTo>
                  <a:cubicBezTo>
                    <a:pt x="720" y="5086"/>
                    <a:pt x="767" y="4691"/>
                    <a:pt x="813" y="4273"/>
                  </a:cubicBezTo>
                  <a:lnTo>
                    <a:pt x="813" y="4273"/>
                  </a:lnTo>
                  <a:cubicBezTo>
                    <a:pt x="488" y="4900"/>
                    <a:pt x="232" y="5528"/>
                    <a:pt x="0" y="6201"/>
                  </a:cubicBezTo>
                  <a:cubicBezTo>
                    <a:pt x="232" y="8965"/>
                    <a:pt x="1742" y="11101"/>
                    <a:pt x="3577" y="11101"/>
                  </a:cubicBezTo>
                  <a:cubicBezTo>
                    <a:pt x="5551" y="11101"/>
                    <a:pt x="7153" y="8570"/>
                    <a:pt x="7153" y="5504"/>
                  </a:cubicBezTo>
                  <a:cubicBezTo>
                    <a:pt x="7153" y="2787"/>
                    <a:pt x="5922" y="534"/>
                    <a:pt x="4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500;p31">
            <a:extLst>
              <a:ext uri="{FF2B5EF4-FFF2-40B4-BE49-F238E27FC236}">
                <a16:creationId xmlns:a16="http://schemas.microsoft.com/office/drawing/2014/main" id="{A4322E44-16F3-FB90-D739-D74DA6B9D335}"/>
              </a:ext>
            </a:extLst>
          </p:cNvPr>
          <p:cNvSpPr/>
          <p:nvPr/>
        </p:nvSpPr>
        <p:spPr>
          <a:xfrm>
            <a:off x="4373885" y="598623"/>
            <a:ext cx="243832" cy="242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1;p31">
            <a:extLst>
              <a:ext uri="{FF2B5EF4-FFF2-40B4-BE49-F238E27FC236}">
                <a16:creationId xmlns:a16="http://schemas.microsoft.com/office/drawing/2014/main" id="{137CB392-7E60-AFFE-4579-712A96B6A47F}"/>
              </a:ext>
            </a:extLst>
          </p:cNvPr>
          <p:cNvSpPr/>
          <p:nvPr/>
        </p:nvSpPr>
        <p:spPr>
          <a:xfrm>
            <a:off x="4447681" y="1718902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81" name="Google Shape;504;p31">
            <a:extLst>
              <a:ext uri="{FF2B5EF4-FFF2-40B4-BE49-F238E27FC236}">
                <a16:creationId xmlns:a16="http://schemas.microsoft.com/office/drawing/2014/main" id="{1783C99C-8A61-2366-D39A-3B418D504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5056" y="31171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2" name="Google Shape;510;p31">
            <a:extLst>
              <a:ext uri="{FF2B5EF4-FFF2-40B4-BE49-F238E27FC236}">
                <a16:creationId xmlns:a16="http://schemas.microsoft.com/office/drawing/2014/main" id="{BFA6DF2D-52FC-D2FA-756E-E5FE306DF746}"/>
              </a:ext>
            </a:extLst>
          </p:cNvPr>
          <p:cNvSpPr/>
          <p:nvPr/>
        </p:nvSpPr>
        <p:spPr>
          <a:xfrm rot="5400000">
            <a:off x="5853827" y="1553090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11;p31">
            <a:extLst>
              <a:ext uri="{FF2B5EF4-FFF2-40B4-BE49-F238E27FC236}">
                <a16:creationId xmlns:a16="http://schemas.microsoft.com/office/drawing/2014/main" id="{810B9241-A0A4-B7DD-95DA-D89D5936435F}"/>
              </a:ext>
            </a:extLst>
          </p:cNvPr>
          <p:cNvSpPr/>
          <p:nvPr/>
        </p:nvSpPr>
        <p:spPr>
          <a:xfrm rot="10800000">
            <a:off x="3981713" y="386331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2;p31">
            <a:extLst>
              <a:ext uri="{FF2B5EF4-FFF2-40B4-BE49-F238E27FC236}">
                <a16:creationId xmlns:a16="http://schemas.microsoft.com/office/drawing/2014/main" id="{7AC6B56B-313D-F1BF-014C-053F751DAD74}"/>
              </a:ext>
            </a:extLst>
          </p:cNvPr>
          <p:cNvSpPr txBox="1">
            <a:spLocks/>
          </p:cNvSpPr>
          <p:nvPr/>
        </p:nvSpPr>
        <p:spPr>
          <a:xfrm>
            <a:off x="1143214" y="1534631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udiowide" panose="020B0604020202020204" charset="0"/>
              </a:rPr>
              <a:t>DEMO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udiowide" panose="020B0604020202020204" charset="0"/>
              </a:rPr>
              <a:t>GAME</a:t>
            </a:r>
            <a:br>
              <a:rPr lang="vi-VN" sz="3200" dirty="0">
                <a:solidFill>
                  <a:schemeClr val="bg1"/>
                </a:solidFill>
              </a:rPr>
            </a:br>
            <a:endParaRPr lang="vi-V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/>
          <p:nvPr/>
        </p:nvSpPr>
        <p:spPr>
          <a:xfrm>
            <a:off x="4105800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4105800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1406525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1406525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6805075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4663850" y="626976"/>
            <a:ext cx="222474" cy="142092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LARVA GAMES</a:t>
            </a:r>
            <a:endParaRPr dirty="0"/>
          </a:p>
        </p:txBody>
      </p:sp>
      <p:sp>
        <p:nvSpPr>
          <p:cNvPr id="374" name="Google Shape;374;p29"/>
          <p:cNvSpPr/>
          <p:nvPr/>
        </p:nvSpPr>
        <p:spPr>
          <a:xfrm rot="5400000">
            <a:off x="6500549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 rot="5400000">
            <a:off x="2700425" y="2084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001</a:t>
            </a:r>
            <a:endParaRPr dirty="0"/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game</a:t>
            </a:r>
            <a:endParaRPr dirty="0"/>
          </a:p>
        </p:txBody>
      </p:sp>
      <p:sp>
        <p:nvSpPr>
          <p:cNvPr id="378" name="Google Shape;378;p29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  <p:sp>
        <p:nvSpPr>
          <p:cNvPr id="379" name="Google Shape;379;p29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màn hình game</a:t>
            </a:r>
            <a:endParaRPr dirty="0"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004</a:t>
            </a:r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Những khó khăn khi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àm game</a:t>
            </a:r>
            <a:endParaRPr dirty="0"/>
          </a:p>
        </p:txBody>
      </p:sp>
      <p:sp>
        <p:nvSpPr>
          <p:cNvPr id="382" name="Google Shape;382;p29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005</a:t>
            </a:r>
            <a:endParaRPr dirty="0"/>
          </a:p>
        </p:txBody>
      </p:sp>
      <p:sp>
        <p:nvSpPr>
          <p:cNvPr id="383" name="Google Shape;383;p29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Hướng phát triển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</a:t>
            </a:r>
            <a:endParaRPr dirty="0"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003</a:t>
            </a:r>
            <a:endParaRPr dirty="0"/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Cách chơi</a:t>
            </a:r>
            <a:endParaRPr dirty="0"/>
          </a:p>
        </p:txBody>
      </p:sp>
      <p:sp>
        <p:nvSpPr>
          <p:cNvPr id="26" name="Google Shape;366;p29">
            <a:extLst>
              <a:ext uri="{FF2B5EF4-FFF2-40B4-BE49-F238E27FC236}">
                <a16:creationId xmlns:a16="http://schemas.microsoft.com/office/drawing/2014/main" id="{AF56137A-ACD0-2523-4DB9-7D80FBCAFB42}"/>
              </a:ext>
            </a:extLst>
          </p:cNvPr>
          <p:cNvSpPr/>
          <p:nvPr/>
        </p:nvSpPr>
        <p:spPr>
          <a:xfrm>
            <a:off x="6805075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2;p29">
            <a:extLst>
              <a:ext uri="{FF2B5EF4-FFF2-40B4-BE49-F238E27FC236}">
                <a16:creationId xmlns:a16="http://schemas.microsoft.com/office/drawing/2014/main" id="{D9C8905D-9DCF-5CCF-A29B-14F8E20765D3}"/>
              </a:ext>
            </a:extLst>
          </p:cNvPr>
          <p:cNvSpPr txBox="1">
            <a:spLocks/>
          </p:cNvSpPr>
          <p:nvPr/>
        </p:nvSpPr>
        <p:spPr>
          <a:xfrm>
            <a:off x="6118500" y="3074375"/>
            <a:ext cx="2305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dirty="0"/>
              <a:t>006</a:t>
            </a:r>
          </a:p>
        </p:txBody>
      </p:sp>
      <p:sp>
        <p:nvSpPr>
          <p:cNvPr id="29" name="Google Shape;383;p29">
            <a:extLst>
              <a:ext uri="{FF2B5EF4-FFF2-40B4-BE49-F238E27FC236}">
                <a16:creationId xmlns:a16="http://schemas.microsoft.com/office/drawing/2014/main" id="{0EEA5A78-C16A-9BB2-EF87-58D5675A2A84}"/>
              </a:ext>
            </a:extLst>
          </p:cNvPr>
          <p:cNvSpPr txBox="1">
            <a:spLocks/>
          </p:cNvSpPr>
          <p:nvPr/>
        </p:nvSpPr>
        <p:spPr>
          <a:xfrm>
            <a:off x="6139049" y="357642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Demo</a:t>
            </a:r>
            <a:endParaRPr lang="vi-VN" dirty="0"/>
          </a:p>
          <a:p>
            <a:pPr marL="0" indent="0"/>
            <a:r>
              <a:rPr lang="vi-VN" dirty="0"/>
              <a:t>game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Ý TƯỞNG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829600" y="2297225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671781" y="1724319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/>
          <p:cNvSpPr txBox="1">
            <a:spLocks noGrp="1"/>
          </p:cNvSpPr>
          <p:nvPr>
            <p:ph type="subTitle" idx="1"/>
          </p:nvPr>
        </p:nvSpPr>
        <p:spPr>
          <a:xfrm>
            <a:off x="1073350" y="517500"/>
            <a:ext cx="6012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Lấy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Larva</a:t>
            </a:r>
            <a:endParaRPr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34AC06-4057-A20C-A917-93A967F0C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9382" y="242437"/>
            <a:ext cx="1127202" cy="1690803"/>
          </a:xfrm>
          <a:prstGeom prst="rect">
            <a:avLst/>
          </a:prstGeom>
        </p:spPr>
      </p:pic>
      <p:sp>
        <p:nvSpPr>
          <p:cNvPr id="18" name="Google Shape;524;p32">
            <a:extLst>
              <a:ext uri="{FF2B5EF4-FFF2-40B4-BE49-F238E27FC236}">
                <a16:creationId xmlns:a16="http://schemas.microsoft.com/office/drawing/2014/main" id="{E4ECBA6E-7797-6051-C08A-D01F370F7412}"/>
              </a:ext>
            </a:extLst>
          </p:cNvPr>
          <p:cNvSpPr txBox="1">
            <a:spLocks/>
          </p:cNvSpPr>
          <p:nvPr/>
        </p:nvSpPr>
        <p:spPr>
          <a:xfrm>
            <a:off x="1073350" y="1243763"/>
            <a:ext cx="6012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dirty="0"/>
              <a:t>- Game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vi-VN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8B4A2D0-37B6-185C-918F-5518420B8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987" y="2334321"/>
            <a:ext cx="2229837" cy="24374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F878985-AAEC-CE20-7A8E-54030699E441}"/>
              </a:ext>
            </a:extLst>
          </p:cNvPr>
          <p:cNvSpPr/>
          <p:nvPr/>
        </p:nvSpPr>
        <p:spPr>
          <a:xfrm>
            <a:off x="4111083" y="3404839"/>
            <a:ext cx="758283" cy="275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rossword puzzle, clipart&#10;&#10;Description automatically generated">
            <a:extLst>
              <a:ext uri="{FF2B5EF4-FFF2-40B4-BE49-F238E27FC236}">
                <a16:creationId xmlns:a16="http://schemas.microsoft.com/office/drawing/2014/main" id="{DA569AC7-848A-09AB-CB30-FF0FF87C2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4625" y="2334321"/>
            <a:ext cx="2229837" cy="2437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260093" y="2375098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CÁC MÀN HÌNH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1385674" y="1609728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/>
          <p:nvPr/>
        </p:nvSpPr>
        <p:spPr>
          <a:xfrm>
            <a:off x="3348675" y="482021"/>
            <a:ext cx="192881" cy="123208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40" name="Google Shape;540;p33"/>
          <p:cNvSpPr txBox="1">
            <a:spLocks noGrp="1"/>
          </p:cNvSpPr>
          <p:nvPr>
            <p:ph type="title"/>
          </p:nvPr>
        </p:nvSpPr>
        <p:spPr>
          <a:xfrm>
            <a:off x="677443" y="30288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STATE</a:t>
            </a:r>
            <a:endParaRPr dirty="0"/>
          </a:p>
        </p:txBody>
      </p:sp>
      <p:sp>
        <p:nvSpPr>
          <p:cNvPr id="541" name="Google Shape;541;p33"/>
          <p:cNvSpPr txBox="1"/>
          <p:nvPr/>
        </p:nvSpPr>
        <p:spPr>
          <a:xfrm>
            <a:off x="3575625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SETTINGS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1108721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Menu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6168596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HELP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50" name="Google Shape;550;p33"/>
          <p:cNvSpPr/>
          <p:nvPr/>
        </p:nvSpPr>
        <p:spPr>
          <a:xfrm>
            <a:off x="1485013" y="1201675"/>
            <a:ext cx="1300500" cy="54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cap="flat" cmpd="sng">
            <a:solidFill>
              <a:srgbClr val="DE7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START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51" name="Google Shape;551;p33"/>
          <p:cNvCxnSpPr>
            <a:cxnSpLocks/>
            <a:stCxn id="550" idx="2"/>
          </p:cNvCxnSpPr>
          <p:nvPr/>
        </p:nvCxnSpPr>
        <p:spPr>
          <a:xfrm rot="-5400000" flipH="1">
            <a:off x="1927363" y="1956775"/>
            <a:ext cx="416400" cy="6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cxnSpLocks/>
            <a:endCxn id="553" idx="2"/>
          </p:cNvCxnSpPr>
          <p:nvPr/>
        </p:nvCxnSpPr>
        <p:spPr>
          <a:xfrm>
            <a:off x="2541600" y="2571750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3"/>
          <p:cNvCxnSpPr>
            <a:cxnSpLocks/>
            <a:endCxn id="555" idx="2"/>
          </p:cNvCxnSpPr>
          <p:nvPr/>
        </p:nvCxnSpPr>
        <p:spPr>
          <a:xfrm>
            <a:off x="4978350" y="2571750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3"/>
          <p:cNvCxnSpPr>
            <a:cxnSpLocks/>
          </p:cNvCxnSpPr>
          <p:nvPr/>
        </p:nvCxnSpPr>
        <p:spPr>
          <a:xfrm>
            <a:off x="7415100" y="2571750"/>
            <a:ext cx="1791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09" name="Google Shape;609;p33"/>
          <p:cNvSpPr/>
          <p:nvPr/>
        </p:nvSpPr>
        <p:spPr>
          <a:xfrm>
            <a:off x="607345" y="2325634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dirty="0"/>
          </a:p>
        </p:txBody>
      </p:sp>
      <p:cxnSp>
        <p:nvCxnSpPr>
          <p:cNvPr id="610" name="Google Shape;610;p33"/>
          <p:cNvCxnSpPr>
            <a:cxnSpLocks/>
            <a:stCxn id="609" idx="6"/>
          </p:cNvCxnSpPr>
          <p:nvPr/>
        </p:nvCxnSpPr>
        <p:spPr>
          <a:xfrm flipV="1">
            <a:off x="1061245" y="2552223"/>
            <a:ext cx="1062390" cy="36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53" name="Google Shape;553;p33"/>
          <p:cNvSpPr/>
          <p:nvPr/>
        </p:nvSpPr>
        <p:spPr>
          <a:xfrm>
            <a:off x="31217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/>
          </a:p>
        </p:txBody>
      </p:sp>
      <p:cxnSp>
        <p:nvCxnSpPr>
          <p:cNvPr id="611" name="Google Shape;611;p33"/>
          <p:cNvCxnSpPr>
            <a:cxnSpLocks/>
            <a:stCxn id="553" idx="6"/>
          </p:cNvCxnSpPr>
          <p:nvPr/>
        </p:nvCxnSpPr>
        <p:spPr>
          <a:xfrm>
            <a:off x="3575625" y="2571688"/>
            <a:ext cx="590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55" name="Google Shape;555;p33"/>
          <p:cNvSpPr/>
          <p:nvPr/>
        </p:nvSpPr>
        <p:spPr>
          <a:xfrm>
            <a:off x="55634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/>
          </a:p>
        </p:txBody>
      </p:sp>
      <p:cxnSp>
        <p:nvCxnSpPr>
          <p:cNvPr id="612" name="Google Shape;612;p33"/>
          <p:cNvCxnSpPr>
            <a:cxnSpLocks/>
            <a:stCxn id="555" idx="6"/>
          </p:cNvCxnSpPr>
          <p:nvPr/>
        </p:nvCxnSpPr>
        <p:spPr>
          <a:xfrm>
            <a:off x="6017325" y="2571688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3" name="Google Shape;613;p33"/>
          <p:cNvSpPr/>
          <p:nvPr/>
        </p:nvSpPr>
        <p:spPr>
          <a:xfrm rot="5400000">
            <a:off x="6351234" y="375975"/>
            <a:ext cx="48300" cy="6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2921866" y="101021"/>
            <a:ext cx="483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808B-0667-6659-3B85-D64E8778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58" y="1975352"/>
            <a:ext cx="969148" cy="1615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BB3EB-3277-2042-AEFA-303F6D327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42" y="1975353"/>
            <a:ext cx="976603" cy="1615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6DBDA-9397-D009-D95A-36C495EDD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184" y="1957075"/>
            <a:ext cx="983524" cy="1627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/>
          <p:nvPr/>
        </p:nvSpPr>
        <p:spPr>
          <a:xfrm>
            <a:off x="3624134" y="3535647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 PAUSE 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6" name="Google Shape;626;p34"/>
          <p:cNvSpPr txBox="1"/>
          <p:nvPr/>
        </p:nvSpPr>
        <p:spPr>
          <a:xfrm>
            <a:off x="1220025" y="3535647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 PLAY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8" name="Google Shape;628;p34"/>
          <p:cNvSpPr txBox="1"/>
          <p:nvPr/>
        </p:nvSpPr>
        <p:spPr>
          <a:xfrm>
            <a:off x="6103841" y="3569678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OVER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33" name="Google Shape;633;p34"/>
          <p:cNvSpPr/>
          <p:nvPr/>
        </p:nvSpPr>
        <p:spPr>
          <a:xfrm>
            <a:off x="5591288" y="1201675"/>
            <a:ext cx="1166400" cy="54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 WIN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34" name="Google Shape;634;p34"/>
          <p:cNvCxnSpPr>
            <a:cxnSpLocks/>
            <a:endCxn id="635" idx="2"/>
          </p:cNvCxnSpPr>
          <p:nvPr/>
        </p:nvCxnSpPr>
        <p:spPr>
          <a:xfrm>
            <a:off x="2541600" y="2571750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4"/>
          <p:cNvCxnSpPr>
            <a:cxnSpLocks/>
            <a:stCxn id="637" idx="6"/>
          </p:cNvCxnSpPr>
          <p:nvPr/>
        </p:nvCxnSpPr>
        <p:spPr>
          <a:xfrm>
            <a:off x="1148775" y="2571825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4"/>
          <p:cNvCxnSpPr>
            <a:cxnSpLocks/>
            <a:stCxn id="633" idx="3"/>
          </p:cNvCxnSpPr>
          <p:nvPr/>
        </p:nvCxnSpPr>
        <p:spPr>
          <a:xfrm>
            <a:off x="6757688" y="1475275"/>
            <a:ext cx="251100" cy="6900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67" name="Google Shape;667;p34"/>
          <p:cNvSpPr/>
          <p:nvPr/>
        </p:nvSpPr>
        <p:spPr>
          <a:xfrm>
            <a:off x="7259775" y="1201675"/>
            <a:ext cx="1166400" cy="54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GAME OVER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68" name="Google Shape;668;p34"/>
          <p:cNvCxnSpPr>
            <a:cxnSpLocks/>
            <a:endCxn id="667" idx="1"/>
          </p:cNvCxnSpPr>
          <p:nvPr/>
        </p:nvCxnSpPr>
        <p:spPr>
          <a:xfrm rot="-5400000">
            <a:off x="6789300" y="1694850"/>
            <a:ext cx="690000" cy="2511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7" name="Google Shape;637;p34"/>
          <p:cNvSpPr/>
          <p:nvPr/>
        </p:nvSpPr>
        <p:spPr>
          <a:xfrm>
            <a:off x="694875" y="2344875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31217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55634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06</a:t>
            </a:r>
            <a:endParaRPr/>
          </a:p>
        </p:txBody>
      </p:sp>
      <p:cxnSp>
        <p:nvCxnSpPr>
          <p:cNvPr id="670" name="Google Shape;670;p34"/>
          <p:cNvCxnSpPr>
            <a:endCxn id="637" idx="2"/>
          </p:cNvCxnSpPr>
          <p:nvPr/>
        </p:nvCxnSpPr>
        <p:spPr>
          <a:xfrm>
            <a:off x="-262125" y="2571825"/>
            <a:ext cx="957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34"/>
          <p:cNvCxnSpPr>
            <a:cxnSpLocks/>
            <a:stCxn id="635" idx="6"/>
          </p:cNvCxnSpPr>
          <p:nvPr/>
        </p:nvCxnSpPr>
        <p:spPr>
          <a:xfrm>
            <a:off x="3575625" y="2571688"/>
            <a:ext cx="590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4"/>
          <p:cNvCxnSpPr>
            <a:cxnSpLocks/>
            <a:endCxn id="669" idx="2"/>
          </p:cNvCxnSpPr>
          <p:nvPr/>
        </p:nvCxnSpPr>
        <p:spPr>
          <a:xfrm>
            <a:off x="4978350" y="2571750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4"/>
          <p:cNvCxnSpPr>
            <a:cxnSpLocks/>
            <a:stCxn id="669" idx="6"/>
          </p:cNvCxnSpPr>
          <p:nvPr/>
        </p:nvCxnSpPr>
        <p:spPr>
          <a:xfrm>
            <a:off x="6017325" y="2571688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76" name="Google Shape;676;p34"/>
          <p:cNvSpPr/>
          <p:nvPr/>
        </p:nvSpPr>
        <p:spPr>
          <a:xfrm rot="5400000">
            <a:off x="6765416" y="-553100"/>
            <a:ext cx="48300" cy="6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430FB08-D9C7-29B4-2D6C-0F364D6E2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69" y="1942244"/>
            <a:ext cx="976603" cy="1627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E4883-730C-CCA1-5D4D-6FDF33A07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201" y="1942244"/>
            <a:ext cx="964958" cy="162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654EE-A684-2372-3922-9D7B20372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91" y="1945987"/>
            <a:ext cx="964958" cy="16274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695171" y="2343777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CÁCH CHƠI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74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/>
          <p:nvPr/>
        </p:nvSpPr>
        <p:spPr>
          <a:xfrm>
            <a:off x="4572000" y="635800"/>
            <a:ext cx="219000" cy="1227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9"/>
          <p:cNvSpPr/>
          <p:nvPr/>
        </p:nvSpPr>
        <p:spPr>
          <a:xfrm>
            <a:off x="3469481" y="635800"/>
            <a:ext cx="235264" cy="122551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929" name="Google Shape;929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  <p:sp>
        <p:nvSpPr>
          <p:cNvPr id="930" name="Google Shape;930;p39"/>
          <p:cNvSpPr txBox="1">
            <a:spLocks noGrp="1"/>
          </p:cNvSpPr>
          <p:nvPr>
            <p:ph type="title"/>
          </p:nvPr>
        </p:nvSpPr>
        <p:spPr>
          <a:xfrm>
            <a:off x="1708668" y="11897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MAGNETS</a:t>
            </a:r>
            <a:endParaRPr dirty="0"/>
          </a:p>
        </p:txBody>
      </p:sp>
      <p:sp>
        <p:nvSpPr>
          <p:cNvPr id="931" name="Google Shape;931;p39"/>
          <p:cNvSpPr txBox="1">
            <a:spLocks noGrp="1"/>
          </p:cNvSpPr>
          <p:nvPr>
            <p:ph type="subTitle" idx="1"/>
          </p:nvPr>
        </p:nvSpPr>
        <p:spPr>
          <a:xfrm>
            <a:off x="1708668" y="1724811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dirty="0"/>
          </a:p>
        </p:txBody>
      </p:sp>
      <p:sp>
        <p:nvSpPr>
          <p:cNvPr id="932" name="Google Shape;932;p39"/>
          <p:cNvSpPr txBox="1">
            <a:spLocks noGrp="1"/>
          </p:cNvSpPr>
          <p:nvPr>
            <p:ph type="title" idx="2"/>
          </p:nvPr>
        </p:nvSpPr>
        <p:spPr>
          <a:xfrm>
            <a:off x="1708668" y="24303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</a:t>
            </a:r>
            <a:endParaRPr dirty="0"/>
          </a:p>
        </p:txBody>
      </p:sp>
      <p:sp>
        <p:nvSpPr>
          <p:cNvPr id="933" name="Google Shape;933;p39"/>
          <p:cNvSpPr txBox="1">
            <a:spLocks noGrp="1"/>
          </p:cNvSpPr>
          <p:nvPr>
            <p:ph type="subTitle" idx="3"/>
          </p:nvPr>
        </p:nvSpPr>
        <p:spPr>
          <a:xfrm>
            <a:off x="1708668" y="294296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Ăn càng nhiều càng được cộng điểm</a:t>
            </a:r>
            <a:endParaRPr dirty="0"/>
          </a:p>
        </p:txBody>
      </p:sp>
      <p:sp>
        <p:nvSpPr>
          <p:cNvPr id="934" name="Google Shape;934;p39"/>
          <p:cNvSpPr txBox="1">
            <a:spLocks noGrp="1"/>
          </p:cNvSpPr>
          <p:nvPr>
            <p:ph type="title" idx="4"/>
          </p:nvPr>
        </p:nvSpPr>
        <p:spPr>
          <a:xfrm>
            <a:off x="1708668" y="368615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MONSTER </a:t>
            </a:r>
            <a:endParaRPr dirty="0"/>
          </a:p>
        </p:txBody>
      </p:sp>
      <p:sp>
        <p:nvSpPr>
          <p:cNvPr id="935" name="Google Shape;935;p39"/>
          <p:cNvSpPr txBox="1">
            <a:spLocks noGrp="1"/>
          </p:cNvSpPr>
          <p:nvPr>
            <p:ph type="subTitle" idx="5"/>
          </p:nvPr>
        </p:nvSpPr>
        <p:spPr>
          <a:xfrm>
            <a:off x="1708668" y="4221264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Tránh xa chúng ra hoặc bạn sẽ chết</a:t>
            </a:r>
            <a:endParaRPr dirty="0"/>
          </a:p>
        </p:txBody>
      </p:sp>
      <p:grpSp>
        <p:nvGrpSpPr>
          <p:cNvPr id="938" name="Google Shape;938;p39"/>
          <p:cNvGrpSpPr/>
          <p:nvPr/>
        </p:nvGrpSpPr>
        <p:grpSpPr>
          <a:xfrm>
            <a:off x="958055" y="3663671"/>
            <a:ext cx="572670" cy="572670"/>
            <a:chOff x="5064509" y="3077100"/>
            <a:chExt cx="1293000" cy="1293000"/>
          </a:xfrm>
        </p:grpSpPr>
        <p:sp>
          <p:nvSpPr>
            <p:cNvPr id="939" name="Google Shape;939;p39"/>
            <p:cNvSpPr/>
            <p:nvPr/>
          </p:nvSpPr>
          <p:spPr>
            <a:xfrm>
              <a:off x="5064509" y="3077100"/>
              <a:ext cx="1293000" cy="12930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5172350" y="3184950"/>
              <a:ext cx="1077300" cy="10773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2857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9"/>
          <p:cNvGrpSpPr/>
          <p:nvPr/>
        </p:nvGrpSpPr>
        <p:grpSpPr>
          <a:xfrm>
            <a:off x="973816" y="1167218"/>
            <a:ext cx="572670" cy="572670"/>
            <a:chOff x="2786500" y="3077100"/>
            <a:chExt cx="1293000" cy="1293000"/>
          </a:xfrm>
        </p:grpSpPr>
        <p:sp>
          <p:nvSpPr>
            <p:cNvPr id="942" name="Google Shape;942;p39"/>
            <p:cNvSpPr/>
            <p:nvPr/>
          </p:nvSpPr>
          <p:spPr>
            <a:xfrm>
              <a:off x="2786500" y="3077100"/>
              <a:ext cx="1293000" cy="12930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981800" y="3272400"/>
              <a:ext cx="902400" cy="902400"/>
            </a:xfrm>
            <a:prstGeom prst="donut">
              <a:avLst>
                <a:gd name="adj" fmla="val 25000"/>
              </a:avLst>
            </a:prstGeom>
            <a:solidFill>
              <a:schemeClr val="l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9"/>
          <p:cNvGrpSpPr/>
          <p:nvPr/>
        </p:nvGrpSpPr>
        <p:grpSpPr>
          <a:xfrm>
            <a:off x="973816" y="2407906"/>
            <a:ext cx="572670" cy="572670"/>
            <a:chOff x="2786500" y="3077100"/>
            <a:chExt cx="1293000" cy="1293000"/>
          </a:xfrm>
        </p:grpSpPr>
        <p:sp>
          <p:nvSpPr>
            <p:cNvPr id="945" name="Google Shape;945;p39"/>
            <p:cNvSpPr/>
            <p:nvPr/>
          </p:nvSpPr>
          <p:spPr>
            <a:xfrm>
              <a:off x="2786500" y="3077100"/>
              <a:ext cx="1293000" cy="12930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981800" y="3272400"/>
              <a:ext cx="902400" cy="902400"/>
            </a:xfrm>
            <a:prstGeom prst="donut">
              <a:avLst>
                <a:gd name="adj" fmla="val 25000"/>
              </a:avLst>
            </a:prstGeom>
            <a:solidFill>
              <a:schemeClr val="l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9"/>
          <p:cNvSpPr/>
          <p:nvPr/>
        </p:nvSpPr>
        <p:spPr>
          <a:xfrm>
            <a:off x="3674644" y="746425"/>
            <a:ext cx="48300" cy="4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9"/>
          <p:cNvSpPr/>
          <p:nvPr/>
        </p:nvSpPr>
        <p:spPr>
          <a:xfrm rot="5400000">
            <a:off x="6162929" y="453750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CDFAB9-395B-5FB8-58E8-AF7E0A84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88" y="1244275"/>
            <a:ext cx="2035215" cy="3391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Calamari Game Minitheme by Slidesgo">
  <a:themeElements>
    <a:clrScheme name="Simple Light">
      <a:dk1>
        <a:srgbClr val="070E36"/>
      </a:dk1>
      <a:lt1>
        <a:srgbClr val="FFFFFF"/>
      </a:lt1>
      <a:dk2>
        <a:srgbClr val="FCB0B6"/>
      </a:dk2>
      <a:lt2>
        <a:srgbClr val="DE8C93"/>
      </a:lt2>
      <a:accent1>
        <a:srgbClr val="C1F1A1"/>
      </a:accent1>
      <a:accent2>
        <a:srgbClr val="FF9122"/>
      </a:accent2>
      <a:accent3>
        <a:srgbClr val="47BCD5"/>
      </a:accent3>
      <a:accent4>
        <a:srgbClr val="04797C"/>
      </a:accent4>
      <a:accent5>
        <a:srgbClr val="2D2929"/>
      </a:accent5>
      <a:accent6>
        <a:srgbClr val="FFC8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On-screen Show (16:9)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Audiowide</vt:lpstr>
      <vt:lpstr>Arial</vt:lpstr>
      <vt:lpstr>Anaheim</vt:lpstr>
      <vt:lpstr>The Calamari Game Minitheme by Slidesgo</vt:lpstr>
      <vt:lpstr> LARVAR GAME  CREDIT BY BUI MINH DUC</vt:lpstr>
      <vt:lpstr>LARVA GAMES</vt:lpstr>
      <vt:lpstr>Ý TƯỞNG GAME</vt:lpstr>
      <vt:lpstr>PowerPoint Presentation</vt:lpstr>
      <vt:lpstr>CÁC MÀN HÌNH GAME</vt:lpstr>
      <vt:lpstr>GAMES STATE</vt:lpstr>
      <vt:lpstr>PowerPoint Presentation</vt:lpstr>
      <vt:lpstr>CÁCH CHƠI GAME</vt:lpstr>
      <vt:lpstr>GAME RULES</vt:lpstr>
      <vt:lpstr>LEVEL 1</vt:lpstr>
      <vt:lpstr>LEVEL 2</vt:lpstr>
      <vt:lpstr>LEVEL 3</vt:lpstr>
      <vt:lpstr>LEVEL 4</vt:lpstr>
      <vt:lpstr>NHỮNG KHÓ KHĂN KHI LÀM GAME</vt:lpstr>
      <vt:lpstr>GAME OF  DIFFICULTY</vt:lpstr>
      <vt:lpstr>HƯỚNG PHÁT TRIỂN GAME</vt:lpstr>
      <vt:lpstr>FUTURE IDEAS</vt:lpstr>
      <vt:lpstr>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LARVAR GAME  CREDIT BY BUI MINH DUC</dc:title>
  <dc:creator>Bui Minh Duc</dc:creator>
  <cp:lastModifiedBy>BUI MINH DUC 20194249</cp:lastModifiedBy>
  <cp:revision>1</cp:revision>
  <dcterms:modified xsi:type="dcterms:W3CDTF">2022-07-29T01:21:40Z</dcterms:modified>
</cp:coreProperties>
</file>